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handoutMasterIdLst>
    <p:handoutMasterId r:id="rId10"/>
  </p:handoutMasterIdLst>
  <p:sldIdLst>
    <p:sldId id="257" r:id="rId4"/>
    <p:sldId id="258" r:id="rId6"/>
    <p:sldId id="259" r:id="rId7"/>
    <p:sldId id="261" r:id="rId8"/>
    <p:sldId id="256" r:id="rId9"/>
  </p:sldIdLst>
  <p:sldSz cx="12192000" cy="6858000"/>
  <p:notesSz cx="6857365" cy="9143365"/>
  <p:custDataLst>
    <p:tags r:id="rId14"/>
  </p:custDataLst>
  <p:kinsoku lang="zh-CN" invalStChars="!%),.:;?]}¨·ˇˉ་―‖’”…‰∶、。〃々〉》」』】〕〗！＂＇％），．：；？］｀｜｝～￠" invalEndChars="([{·‘“〈《「『【〔〖（．［｛￡￥"/>
  <p:defaultTextStyle>
    <a:defPPr>
      <a:defRPr lang="zh-CN"/>
    </a:defPPr>
    <a:lvl1pPr marL="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1pPr>
    <a:lvl2pPr marL="4572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2pPr>
    <a:lvl3pPr marL="9144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3pPr>
    <a:lvl4pPr marL="13716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4pPr>
    <a:lvl5pPr marL="18288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5pPr>
    <a:lvl6pPr marL="22860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6pPr>
    <a:lvl7pPr marL="27432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7pPr>
    <a:lvl8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8pPr>
    <a:lvl9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4" autoAdjust="0"/>
    <p:restoredTop sz="96069" autoAdjust="0"/>
  </p:normalViewPr>
  <p:slideViewPr>
    <p:cSldViewPr snapToGrid="0">
      <p:cViewPr varScale="1">
        <p:scale>
          <a:sx n="98" d="100"/>
          <a:sy n="98" d="100"/>
        </p:scale>
        <p:origin x="0" y="0"/>
      </p:cViewPr>
      <p:guideLst>
        <p:guide orient="horz" pos="361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0" y="0"/>
      </p:cViewPr>
      <p:guideLst/>
    </p:cSldViewPr>
  </p:notesViewPr>
  <p:gridSpacing cx="72009" cy="7200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"/>
          <p:cNvSpPr>
            <a:spLocks noGrp="1"/>
          </p:cNvSpPr>
          <p:nvPr>
            <p:ph type="hdr"/>
          </p:nvPr>
        </p:nvSpPr>
        <p:spPr>
          <a:xfrm>
            <a:off x="0" y="0"/>
            <a:ext cx="2971799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algn="l"/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9" name="文本框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algn="r"/>
            <a:fld id="{CAD2D6BD-DE1B-4B5F-8B41-2702339687B9}" type="datetime1">
              <a:rPr lang="zh-CN" altLang="en-US" sz="1200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10" name="文本框"/>
          <p:cNvSpPr>
            <a:spLocks noGrp="1"/>
          </p:cNvSpPr>
          <p:nvPr>
            <p:ph type="ftr" idx="2"/>
          </p:nvPr>
        </p:nvSpPr>
        <p:spPr>
          <a:xfrm>
            <a:off x="0" y="8685213"/>
            <a:ext cx="2971799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l"/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11" name="文本框"/>
          <p:cNvSpPr>
            <a:spLocks noGrp="1"/>
          </p:cNvSpPr>
          <p:nvPr>
            <p:ph type="sldNum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2" name="文本框"/>
          <p:cNvSpPr>
            <a:spLocks noGrp="1"/>
          </p:cNvSpPr>
          <p:nvPr>
            <p:ph type="hdr"/>
          </p:nvPr>
        </p:nvSpPr>
        <p:spPr>
          <a:xfrm>
            <a:off x="0" y="0"/>
            <a:ext cx="2971799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algn="l"/>
            <a:endParaRPr lang="zh-CN" altLang="en-US" sz="12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3" name="文本框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algn="r"/>
            <a:fld id="{CAD2D6BD-DE1B-4B5F-8B41-2702339687B9}" type="datetime1">
              <a:rPr lang="zh-CN" altLang="en-US" sz="12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4" name="对象"/>
          <p:cNvSpPr>
            <a:spLocks noGrp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</a:ln>
        </p:spPr>
      </p:sp>
      <p:sp>
        <p:nvSpPr>
          <p:cNvPr id="5" name="文本框"/>
          <p:cNvSpPr>
            <a:spLocks noGrp="1"/>
          </p:cNvSpPr>
          <p:nvPr>
            <p:ph type="body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r>
              <a:rPr lang="zh-CN" altLang="en-US"/>
              <a:t>编辑母版文本样式</a:t>
            </a:r>
            <a:endParaRPr lang="en-US" altLang="zh-CN"/>
          </a:p>
          <a:p>
            <a:pPr lvl="1"/>
            <a:r>
              <a:rPr lang="zh-CN" altLang="en-US"/>
              <a:t>第二级</a:t>
            </a:r>
            <a:endParaRPr lang="en-US" altLang="zh-CN"/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idx="4"/>
          </p:nvPr>
        </p:nvSpPr>
        <p:spPr>
          <a:xfrm>
            <a:off x="0" y="8685213"/>
            <a:ext cx="2971799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l"/>
            <a:endParaRPr lang="zh-CN" altLang="en-US" sz="12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等线" panose="02010600030101010101" charset="-122"/>
        <a:ea typeface="等线" panose="02010600030101010101" charset="-122"/>
        <a:cs typeface="等线" panose="02010600030101010101" charset="-122"/>
      </a:defRPr>
    </a:lvl1pPr>
    <a:lvl2pPr marL="4572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等线" panose="02010600030101010101" charset="-122"/>
        <a:ea typeface="等线" panose="02010600030101010101" charset="-122"/>
        <a:cs typeface="等线" panose="02010600030101010101" charset="-122"/>
      </a:defRPr>
    </a:lvl2pPr>
    <a:lvl3pPr marL="9144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等线" panose="02010600030101010101" charset="-122"/>
        <a:ea typeface="等线" panose="02010600030101010101" charset="-122"/>
        <a:cs typeface="等线" panose="02010600030101010101" charset="-122"/>
      </a:defRPr>
    </a:lvl3pPr>
    <a:lvl4pPr marL="13716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等线" panose="02010600030101010101" charset="-122"/>
        <a:ea typeface="等线" panose="02010600030101010101" charset="-122"/>
        <a:cs typeface="等线" panose="02010600030101010101" charset="-122"/>
      </a:defRPr>
    </a:lvl4pPr>
    <a:lvl5pPr marL="18288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等线" panose="02010600030101010101" charset="-122"/>
        <a:ea typeface="等线" panose="02010600030101010101" charset="-122"/>
        <a:cs typeface="等线" panose="02010600030101010101" charset="-122"/>
      </a:defRPr>
    </a:lvl5pPr>
    <a:lvl6pPr marL="22860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等线" panose="02010600030101010101" charset="-122"/>
        <a:ea typeface="等线" panose="02010600030101010101" charset="-122"/>
        <a:cs typeface="等线" panose="02010600030101010101" charset="-122"/>
      </a:defRPr>
    </a:lvl6pPr>
    <a:lvl7pPr marL="27432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等线" panose="02010600030101010101" charset="-122"/>
        <a:ea typeface="等线" panose="02010600030101010101" charset="-122"/>
        <a:cs typeface="等线" panose="02010600030101010101" charset="-122"/>
      </a:defRPr>
    </a:lvl7pPr>
    <a:lvl8pPr marL="32004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等线" panose="02010600030101010101" charset="-122"/>
        <a:ea typeface="等线" panose="02010600030101010101" charset="-122"/>
        <a:cs typeface="等线" panose="02010600030101010101" charset="-122"/>
      </a:defRPr>
    </a:lvl8pPr>
    <a:lvl9pPr marL="32004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等线" panose="02010600030101010101" charset="-122"/>
        <a:ea typeface="等线" panose="02010600030101010101" charset="-122"/>
        <a:cs typeface="等线" panose="02010600030101010101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24" name="对象"/>
          <p:cNvSpPr>
            <a:spLocks noGrp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sp>
      <p:sp>
        <p:nvSpPr>
          <p:cNvPr id="25" name="文本框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algn="l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31" name="对象"/>
          <p:cNvSpPr>
            <a:spLocks noGrp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sp>
      <p:sp>
        <p:nvSpPr>
          <p:cNvPr id="32" name="文本框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algn="l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/>
          </a:p>
          <a:p>
            <a:endParaRPr lang="en-US" altLang="zh-CN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38" name="对象"/>
          <p:cNvSpPr>
            <a:spLocks noGrp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sp>
      <p:sp>
        <p:nvSpPr>
          <p:cNvPr id="39" name="文本框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algn="l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/>
          </a:p>
          <a:p>
            <a:endParaRPr lang="en-US" altLang="zh-CN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53" name="对象"/>
          <p:cNvSpPr>
            <a:spLocks noGrp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sp>
      <p:sp>
        <p:nvSpPr>
          <p:cNvPr id="54" name="文本框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algn="l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17" name="对象"/>
          <p:cNvSpPr>
            <a:spLocks noGrp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sp>
      <p:sp>
        <p:nvSpPr>
          <p:cNvPr id="18" name="文本框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algn="l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/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828800" y="3886199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bg>
      <p:bgPr>
        <a:solidFill>
          <a:srgbClr val="EEEB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bg>
      <p:bgPr>
        <a:solidFill>
          <a:srgbClr val="EEEB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"/>
          <p:cNvSpPr>
            <a:spLocks noGrp="1"/>
          </p:cNvSpPr>
          <p:nvPr>
            <p:ph type="dt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endParaRPr lang="zh-CN" altLang="en-US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48" name="文本框"/>
          <p:cNvSpPr>
            <a:spLocks noGrp="1"/>
          </p:cNvSpPr>
          <p:nvPr>
            <p:ph type="ftr"/>
          </p:nvPr>
        </p:nvSpPr>
        <p:spPr>
          <a:xfrm>
            <a:off x="4038600" y="6356349"/>
            <a:ext cx="41148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endParaRPr lang="zh-CN" altLang="en-US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49" name="文本框"/>
          <p:cNvSpPr>
            <a:spLocks noGrp="1"/>
          </p:cNvSpPr>
          <p:nvPr>
            <p:ph type="sldNum"/>
          </p:nvPr>
        </p:nvSpPr>
        <p:spPr>
          <a:xfrm>
            <a:off x="8610600" y="6356349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fld id="{CAD2D6BD-DE1B-4B5F-8B41-2702339687B9}" type="slidenum">
              <a:rPr lang="en-US" altLang="zh-CN" sz="1800" b="0" i="0" u="none" strike="noStrike" kern="1200" cap="none" spc="0" baseline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zh-CN" altLang="en-US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828800" y="3886199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bg>
      <p:bgPr>
        <a:solidFill>
          <a:srgbClr val="EEEB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B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hf sldNum="0" hdr="0" ftr="0" dt="0"/>
  <p:txStyles>
    <p:titleStyle>
      <a:lvl1pPr algn="l" defTabSz="914400" eaLnBrk="1" fontAlgn="auto" latinLnBrk="0" hangingPunct="1">
        <a:lnSpc>
          <a:spcPct val="90000"/>
        </a:lnSpc>
        <a:spcBef>
          <a:spcPts val="0"/>
        </a:spcBef>
        <a:buNone/>
        <a:defRPr sz="4400" kern="12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1pPr>
    </p:titleStyle>
    <p:bodyStyle>
      <a:lvl1pPr marL="228600" indent="-228600" algn="l" defTabSz="914400" eaLnBrk="1" fontAlgn="auto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等线" panose="02010600030101010101" charset="-122"/>
          <a:ea typeface="等线" panose="02010600030101010101" charset="-122"/>
          <a:cs typeface="等线" panose="02010600030101010101" charset="-122"/>
        </a:defRPr>
      </a:lvl1pPr>
      <a:lvl2pPr marL="6858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等线" panose="02010600030101010101" charset="-122"/>
          <a:ea typeface="等线" panose="02010600030101010101" charset="-122"/>
          <a:cs typeface="等线" panose="02010600030101010101" charset="-122"/>
        </a:defRPr>
      </a:lvl2pPr>
      <a:lvl3pPr marL="11430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等线" panose="02010600030101010101" charset="-122"/>
          <a:ea typeface="等线" panose="02010600030101010101" charset="-122"/>
          <a:cs typeface="等线" panose="02010600030101010101" charset="-122"/>
        </a:defRPr>
      </a:lvl3pPr>
      <a:lvl4pPr marL="16002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  <a:cs typeface="等线" panose="02010600030101010101" charset="-122"/>
        </a:defRPr>
      </a:lvl4pPr>
      <a:lvl5pPr marL="20574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  <a:cs typeface="等线" panose="02010600030101010101" charset="-122"/>
        </a:defRPr>
      </a:lvl5pPr>
      <a:lvl6pPr marL="25146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  <a:cs typeface="等线" panose="02010600030101010101" charset="-122"/>
        </a:defRPr>
      </a:lvl6pPr>
      <a:lvl7pPr marL="29718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  <a:cs typeface="等线" panose="02010600030101010101" charset="-122"/>
        </a:defRPr>
      </a:lvl7pPr>
      <a:lvl8pPr marL="34290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  <a:cs typeface="等线" panose="02010600030101010101" charset="-122"/>
        </a:defRPr>
      </a:lvl8pPr>
      <a:lvl9pPr marL="34290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panose="02010600030101010101" charset="-122"/>
          <a:ea typeface="等线" panose="02010600030101010101" charset="-122"/>
          <a:cs typeface="等线" panose="02010600030101010101" charset="-122"/>
        </a:defRPr>
      </a:lvl9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B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hf sldNum="0" hdr="0" ftr="0" dt="0"/>
  <p:txStyles>
    <p:titleStyle>
      <a:lvl1pPr algn="l" defTabSz="914400" eaLnBrk="1" fontAlgn="auto" latinLnBrk="0" hangingPunct="1">
        <a:lnSpc>
          <a:spcPct val="90000"/>
        </a:lnSpc>
        <a:spcBef>
          <a:spcPts val="0"/>
        </a:spcBef>
        <a:buNone/>
        <a:defRPr sz="4400" kern="12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cs typeface="Calibri Light" panose="020F0302020204030204" charset="0"/>
        </a:defRPr>
      </a:lvl1pPr>
    </p:titleStyle>
    <p:bodyStyle>
      <a:lvl1pPr marL="228600" indent="-228600" algn="l" defTabSz="914400" eaLnBrk="1" fontAlgn="auto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1pPr>
      <a:lvl2pPr marL="6858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2pPr>
      <a:lvl3pPr marL="11430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3pPr>
      <a:lvl4pPr marL="16002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4pPr>
      <a:lvl5pPr marL="20574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5pPr>
      <a:lvl6pPr marL="25146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6pPr>
      <a:lvl7pPr marL="29718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7pPr>
      <a:lvl8pPr marL="34290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8pPr>
      <a:lvl9pPr marL="34290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.png"/><Relationship Id="rId3" Type="http://schemas.openxmlformats.org/officeDocument/2006/relationships/hyperlink" Target="https://www.bilibili.com/video/av85939374" TargetMode="External"/><Relationship Id="rId2" Type="http://schemas.openxmlformats.org/officeDocument/2006/relationships/hyperlink" Target="https://haokan.baidu.com/v?vid=1774184929902379544" TargetMode="Externa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5.xml"/><Relationship Id="rId5" Type="http://schemas.openxmlformats.org/officeDocument/2006/relationships/image" Target="../media/image8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B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"/>
          <p:cNvPicPr>
            <a:picLocks noChangeAspect="1"/>
          </p:cNvPicPr>
          <p:nvPr/>
        </p:nvPicPr>
        <p:blipFill>
          <a:blip r:embed="rId1" cstate="print"/>
          <a:srcRect t="9692" r="2143" b="52097"/>
          <a:stretch>
            <a:fillRect/>
          </a:stretch>
        </p:blipFill>
        <p:spPr>
          <a:xfrm>
            <a:off x="0" y="3882213"/>
            <a:ext cx="12192000" cy="297542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20" name="矩形"/>
          <p:cNvSpPr/>
          <p:nvPr/>
        </p:nvSpPr>
        <p:spPr>
          <a:xfrm>
            <a:off x="715010" y="2404102"/>
            <a:ext cx="12192000" cy="178371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5400" b="1" i="0" u="none" strike="noStrike" kern="1200" cap="none" spc="0" baseline="0">
                <a:solidFill>
                  <a:srgbClr val="4D6362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诫子书</a:t>
            </a:r>
            <a:endParaRPr lang="zh-CN" altLang="en-US" sz="5400" b="1" i="0" u="none" strike="noStrike" kern="1200" cap="none" spc="0" baseline="0">
              <a:solidFill>
                <a:srgbClr val="4D6362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2800" b="1" i="0" u="none" strike="noStrike" kern="1200" cap="none" spc="0" baseline="0">
              <a:solidFill>
                <a:srgbClr val="4D6362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b="1" i="0" u="none" strike="noStrike" kern="1200" cap="none" spc="0" baseline="0">
                <a:solidFill>
                  <a:srgbClr val="4D6362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诸葛亮</a:t>
            </a:r>
            <a:endParaRPr lang="zh-CN" altLang="en-US" sz="2800" b="1" i="0" u="none" strike="noStrike" kern="1200" cap="none" spc="0" baseline="0">
              <a:solidFill>
                <a:srgbClr val="4D6362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</p:txBody>
      </p:sp>
      <p:pic>
        <p:nvPicPr>
          <p:cNvPr id="21" name="图片" descr="屏幕剪辑"/>
          <p:cNvPicPr>
            <a:picLocks noChangeAspect="1"/>
          </p:cNvPicPr>
          <p:nvPr/>
        </p:nvPicPr>
        <p:blipFill>
          <a:blip r:embed="rId2" cstate="print">
            <a:grayscl/>
          </a:blip>
          <a:srcRect r="29185"/>
          <a:stretch>
            <a:fillRect/>
          </a:stretch>
        </p:blipFill>
        <p:spPr>
          <a:xfrm>
            <a:off x="1" y="0"/>
            <a:ext cx="4105656" cy="361487"/>
          </a:xfrm>
          <a:prstGeom prst="rect">
            <a:avLst/>
          </a:prstGeom>
          <a:noFill/>
          <a:ln w="19050" cap="flat" cmpd="sng">
            <a:solidFill>
              <a:srgbClr val="757171"/>
            </a:solidFill>
            <a:prstDash val="solid"/>
            <a:round/>
          </a:ln>
        </p:spPr>
      </p:pic>
      <p:pic>
        <p:nvPicPr>
          <p:cNvPr id="27" name="图片 26" descr="图片包含 物体&#10;&#10;描述已自动生成"/>
          <p:cNvPicPr>
            <a:picLocks noChangeAspect="1"/>
          </p:cNvPicPr>
          <p:nvPr/>
        </p:nvPicPr>
        <p:blipFill>
          <a:blip r:embed="rId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373" y="1157366"/>
            <a:ext cx="1249793" cy="263911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435" y="59744"/>
            <a:ext cx="479792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B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"/>
          <p:cNvSpPr/>
          <p:nvPr/>
        </p:nvSpPr>
        <p:spPr>
          <a:xfrm>
            <a:off x="1133857" y="967216"/>
            <a:ext cx="9586711" cy="4976384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12700" cap="flat" cmpd="sng">
            <a:noFill/>
            <a:prstDash val="solid"/>
            <a:round/>
          </a:ln>
        </p:spPr>
      </p:sp>
      <p:sp>
        <p:nvSpPr>
          <p:cNvPr id="27" name="矩形"/>
          <p:cNvSpPr/>
          <p:nvPr/>
        </p:nvSpPr>
        <p:spPr>
          <a:xfrm>
            <a:off x="1435608" y="1221072"/>
            <a:ext cx="8958166" cy="437505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A5A5A5"/>
            </a:solidFill>
            <a:prstDash val="solid"/>
            <a:round/>
          </a:ln>
        </p:spPr>
      </p:sp>
      <p:pic>
        <p:nvPicPr>
          <p:cNvPr id="28" name="图片"/>
          <p:cNvPicPr>
            <a:picLocks noChangeAspect="1"/>
          </p:cNvPicPr>
          <p:nvPr/>
        </p:nvPicPr>
        <p:blipFill>
          <a:blip r:embed="rId2" cstate="print"/>
          <a:srcRect t="9692" r="2143" b="52097"/>
          <a:stretch>
            <a:fillRect/>
          </a:stretch>
        </p:blipFill>
        <p:spPr>
          <a:xfrm>
            <a:off x="0" y="3886023"/>
            <a:ext cx="12192000" cy="297542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29" name="矩形"/>
          <p:cNvSpPr/>
          <p:nvPr/>
        </p:nvSpPr>
        <p:spPr>
          <a:xfrm>
            <a:off x="1691639" y="1506974"/>
            <a:ext cx="8586216" cy="368236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1" i="0" u="none" strike="noStrike" kern="1200" cap="none" spc="0" baseline="0">
                <a:solidFill>
                  <a:srgbClr val="4D6362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简 介</a:t>
            </a:r>
            <a:endParaRPr lang="en-US" altLang="zh-CN" sz="3200" b="1" i="0" u="none" strike="noStrike" kern="1200" cap="none" spc="0" baseline="0">
              <a:solidFill>
                <a:srgbClr val="4D6362"/>
              </a:solidFill>
              <a:latin typeface="微软雅黑" panose="020B0503020204020204" charset="-122"/>
              <a:ea typeface="微软雅黑" panose="020B0503020204020204" charset="-122"/>
              <a:cs typeface="等线" panose="02010600030101010101" charset="-12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b="1" i="0" u="none" strike="noStrike" kern="1200" cap="none" spc="0" baseline="0">
              <a:solidFill>
                <a:srgbClr val="4D6362"/>
              </a:solidFill>
              <a:latin typeface="微软雅黑" panose="020B0503020204020204" charset="-122"/>
              <a:ea typeface="微软雅黑" panose="020B0503020204020204" charset="-122"/>
              <a:cs typeface="等线" panose="02010600030101010101" charset="-122"/>
            </a:endParaRP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诸葛亮（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181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年</a:t>
            </a: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——234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年），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字孔明，号卧龙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，三国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时期蜀汉丞相，中国古代杰出的政治家、军事家、文学家、改革家。 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等线" panose="02010600030101010101" charset="-122"/>
            </a:endParaRP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《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诫子书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》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是三国时期政治家诸葛亮临终前写给他儿子诸葛瞻的一封家书。从</a:t>
            </a:r>
            <a:r>
              <a:rPr lang="zh-CN" altLang="en-US" sz="2200" b="0" i="0" u="none" strike="noStrike" kern="1200" cap="none" spc="0" baseline="0">
                <a:solidFill>
                  <a:schemeClr val="tx1"/>
                </a:solidFill>
                <a:latin typeface="等线" panose="02010600030101010101" charset="-122"/>
                <a:ea typeface="微软雅黑" panose="020B0503020204020204" charset="-122"/>
                <a:cs typeface="等线" panose="02010600030101010101" charset="-122"/>
              </a:rPr>
              <a:t>文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中可以看出诸葛亮是一位品格高洁、才学渊博的父亲，对儿子的殷殷教诲与无限期望尽在此书中。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等线" panose="02010600030101010101" charset="-122"/>
            </a:endParaRP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全</a:t>
            </a:r>
            <a:r>
              <a:rPr lang="zh-CN" altLang="en-US" sz="22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文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通过智慧理性、简练谨严的</a:t>
            </a:r>
            <a:r>
              <a:rPr lang="zh-CN" altLang="en-US" sz="22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文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字，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将劝勉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儿子勤学立志，修身养性要从淡泊宁静中下功夫，最忌怠惰险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躁的思想表达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得非常深切，成为后世历代学子修身立志的名篇。</a:t>
            </a:r>
            <a:endParaRPr lang="zh-CN" altLang="en-US" sz="2400" b="1" i="0" u="none" strike="noStrike" kern="1200" cap="none" spc="0" baseline="0">
              <a:solidFill>
                <a:srgbClr val="4D6362"/>
              </a:solidFill>
              <a:latin typeface="微软雅黑" panose="020B0503020204020204" charset="-122"/>
              <a:ea typeface="微软雅黑" panose="020B0503020204020204" charset="-122"/>
              <a:cs typeface="等线" panose="02010600030101010101" charset="-122"/>
            </a:endParaRPr>
          </a:p>
        </p:txBody>
      </p:sp>
      <p:pic>
        <p:nvPicPr>
          <p:cNvPr id="30" name="图片" descr="屏幕剪辑"/>
          <p:cNvPicPr>
            <a:picLocks noChangeAspect="1"/>
          </p:cNvPicPr>
          <p:nvPr/>
        </p:nvPicPr>
        <p:blipFill>
          <a:blip r:embed="rId3" cstate="print">
            <a:grayscl/>
          </a:blip>
          <a:srcRect r="29185"/>
          <a:stretch>
            <a:fillRect/>
          </a:stretch>
        </p:blipFill>
        <p:spPr>
          <a:xfrm>
            <a:off x="1" y="0"/>
            <a:ext cx="4105656" cy="361487"/>
          </a:xfrm>
          <a:prstGeom prst="rect">
            <a:avLst/>
          </a:prstGeom>
          <a:noFill/>
          <a:ln w="19050" cap="flat" cmpd="sng">
            <a:solidFill>
              <a:srgbClr val="757171"/>
            </a:solidFill>
            <a:prstDash val="solid"/>
            <a:rou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B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"/>
          <p:cNvSpPr/>
          <p:nvPr/>
        </p:nvSpPr>
        <p:spPr>
          <a:xfrm>
            <a:off x="1133857" y="941181"/>
            <a:ext cx="9586711" cy="4976384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12700" cap="flat" cmpd="sng">
            <a:noFill/>
            <a:prstDash val="solid"/>
            <a:round/>
          </a:ln>
        </p:spPr>
      </p:sp>
      <p:sp>
        <p:nvSpPr>
          <p:cNvPr id="34" name="矩形"/>
          <p:cNvSpPr/>
          <p:nvPr/>
        </p:nvSpPr>
        <p:spPr>
          <a:xfrm>
            <a:off x="113665" y="677545"/>
            <a:ext cx="5065395" cy="5812790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A5A5A5"/>
            </a:solidFill>
            <a:prstDash val="solid"/>
            <a:round/>
          </a:ln>
        </p:spPr>
      </p:sp>
      <p:pic>
        <p:nvPicPr>
          <p:cNvPr id="35" name="图片"/>
          <p:cNvPicPr>
            <a:picLocks noChangeAspect="1"/>
          </p:cNvPicPr>
          <p:nvPr/>
        </p:nvPicPr>
        <p:blipFill>
          <a:blip r:embed="rId2" cstate="print"/>
          <a:srcRect t="9692" r="2143" b="52097"/>
          <a:stretch>
            <a:fillRect/>
          </a:stretch>
        </p:blipFill>
        <p:spPr>
          <a:xfrm>
            <a:off x="0" y="3882570"/>
            <a:ext cx="12192000" cy="297543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36" name="矩形"/>
          <p:cNvSpPr/>
          <p:nvPr/>
        </p:nvSpPr>
        <p:spPr>
          <a:xfrm>
            <a:off x="288925" y="1526540"/>
            <a:ext cx="4453255" cy="412305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1" i="0" u="none" strike="noStrike" kern="1200" cap="none" spc="0" baseline="0">
                <a:solidFill>
                  <a:srgbClr val="4D6362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诫子书</a:t>
            </a:r>
            <a:endParaRPr lang="en-US" altLang="zh-CN" sz="3200" b="1" i="0" u="none" strike="noStrike" kern="1200" cap="none" spc="0" baseline="0">
              <a:solidFill>
                <a:srgbClr val="4D6362"/>
              </a:solidFill>
              <a:latin typeface="微软雅黑" panose="020B0503020204020204" charset="-122"/>
              <a:ea typeface="微软雅黑" panose="020B0503020204020204" charset="-122"/>
              <a:cs typeface="等线" panose="02010600030101010101" charset="-12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【三国】诸葛亮</a:t>
            </a:r>
            <a:endParaRPr lang="en-US" altLang="zh-CN" sz="3200" b="1" i="0" u="none" strike="noStrike" kern="1200" cap="none" spc="0" baseline="0">
              <a:solidFill>
                <a:srgbClr val="4D6362"/>
              </a:solidFill>
              <a:latin typeface="微软雅黑" panose="020B0503020204020204" charset="-122"/>
              <a:ea typeface="微软雅黑" panose="020B0503020204020204" charset="-122"/>
              <a:cs typeface="等线" panose="02010600030101010101" charset="-12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b="1" i="0" u="none" strike="noStrike" kern="1200" cap="none" spc="0" baseline="0">
              <a:solidFill>
                <a:srgbClr val="4D6362"/>
              </a:solidFill>
              <a:latin typeface="微软雅黑" panose="020B0503020204020204" charset="-122"/>
              <a:ea typeface="微软雅黑" panose="020B0503020204020204" charset="-122"/>
              <a:cs typeface="等线" panose="02010600030101010101" charset="-122"/>
            </a:endParaRP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  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夫君子之行，静以修身，俭以养德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。非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淡泊无以明志，非宁静无以致远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。夫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学须静也，才须学也，非学无以广才，非志无以成学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。淫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慢则不能励精，险躁则不能治性。年与时驰，意与日去，遂成枯落，多不接世，悲守穷庐，将复何及！</a:t>
            </a:r>
            <a:endParaRPr lang="zh-CN" altLang="en-US" sz="2400" b="1" i="0" u="none" strike="noStrike" kern="1200" cap="none" spc="0" baseline="0">
              <a:solidFill>
                <a:srgbClr val="4D6362"/>
              </a:solidFill>
              <a:latin typeface="微软雅黑" panose="020B0503020204020204" charset="-122"/>
              <a:ea typeface="微软雅黑" panose="020B0503020204020204" charset="-122"/>
              <a:cs typeface="等线" panose="02010600030101010101" charset="-122"/>
            </a:endParaRPr>
          </a:p>
        </p:txBody>
      </p:sp>
      <p:pic>
        <p:nvPicPr>
          <p:cNvPr id="37" name="图片" descr="屏幕剪辑"/>
          <p:cNvPicPr>
            <a:picLocks noChangeAspect="1"/>
          </p:cNvPicPr>
          <p:nvPr/>
        </p:nvPicPr>
        <p:blipFill>
          <a:blip r:embed="rId3" cstate="print">
            <a:grayscl/>
          </a:blip>
          <a:srcRect r="29185"/>
          <a:stretch>
            <a:fillRect/>
          </a:stretch>
        </p:blipFill>
        <p:spPr>
          <a:xfrm>
            <a:off x="1" y="0"/>
            <a:ext cx="4105656" cy="361487"/>
          </a:xfrm>
          <a:prstGeom prst="rect">
            <a:avLst/>
          </a:prstGeom>
          <a:noFill/>
          <a:ln w="19050" cap="flat" cmpd="sng">
            <a:solidFill>
              <a:srgbClr val="757171"/>
            </a:solidFill>
            <a:prstDash val="solid"/>
            <a:round/>
          </a:ln>
        </p:spPr>
      </p:pic>
      <p:sp>
        <p:nvSpPr>
          <p:cNvPr id="41" name="矩形"/>
          <p:cNvSpPr/>
          <p:nvPr/>
        </p:nvSpPr>
        <p:spPr>
          <a:xfrm>
            <a:off x="5473065" y="677545"/>
            <a:ext cx="6590030" cy="581342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A5A5A5"/>
            </a:solidFill>
            <a:prstDash val="solid"/>
            <a:round/>
          </a:ln>
        </p:spPr>
      </p:sp>
      <p:sp>
        <p:nvSpPr>
          <p:cNvPr id="43" name="矩形"/>
          <p:cNvSpPr/>
          <p:nvPr/>
        </p:nvSpPr>
        <p:spPr>
          <a:xfrm>
            <a:off x="5770245" y="1395730"/>
            <a:ext cx="6174740" cy="486156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1" i="0" u="none" strike="noStrike" kern="1200" cap="none" spc="0" baseline="0">
                <a:solidFill>
                  <a:srgbClr val="4D6362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译 文</a:t>
            </a:r>
            <a:endParaRPr lang="en-US" altLang="zh-CN" sz="3200" b="1" i="0" u="none" strike="noStrike" kern="1200" cap="none" spc="0" baseline="0">
              <a:solidFill>
                <a:srgbClr val="4D6362"/>
              </a:solidFill>
              <a:latin typeface="微软雅黑" panose="020B0503020204020204" charset="-122"/>
              <a:ea typeface="微软雅黑" panose="020B0503020204020204" charset="-122"/>
              <a:cs typeface="等线" panose="02010600030101010101" charset="-12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b="1" i="0" u="none" strike="noStrike" kern="1200" cap="none" spc="0" baseline="0">
              <a:solidFill>
                <a:srgbClr val="4D6362"/>
              </a:solidFill>
              <a:latin typeface="微软雅黑" panose="020B0503020204020204" charset="-122"/>
              <a:ea typeface="微软雅黑" panose="020B0503020204020204" charset="-122"/>
              <a:cs typeface="等线" panose="02010600030101010101" charset="-122"/>
            </a:endParaRP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  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君子的行为操守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，宜从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宁静来提高自身的修养，以节俭来培养自己的品德。不恬静寡欲无法明确志向，不排除外来干扰无法达到远大目标。学习必须静心专一，而才干来自学习。不学习就无法增长才干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，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不明确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志向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就无法使学习有所成就。放纵懒散就无法振奋精神，急躁冒险就不能陶冶性情。年华随时光而飞驰，意志随岁月而流逝。最终枯败零落，大多不接触世事、不为社会所用，只能悲哀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地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困守在自己穷困的破舍里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，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其时悔恨又怎么来得及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？</a:t>
            </a:r>
            <a:endParaRPr lang="zh-CN" altLang="en-US" sz="2400" b="0" i="0" u="none" strike="noStrike" kern="1200" cap="none" spc="0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等线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B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"/>
          <p:cNvPicPr>
            <a:picLocks noChangeAspect="1"/>
          </p:cNvPicPr>
          <p:nvPr/>
        </p:nvPicPr>
        <p:blipFill>
          <a:blip r:embed="rId1" cstate="print"/>
          <a:srcRect t="9692" r="2143" b="52097"/>
          <a:stretch>
            <a:fillRect/>
          </a:stretch>
        </p:blipFill>
        <p:spPr>
          <a:xfrm>
            <a:off x="0" y="3886023"/>
            <a:ext cx="12192000" cy="297542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51" name="矩形"/>
          <p:cNvSpPr/>
          <p:nvPr/>
        </p:nvSpPr>
        <p:spPr>
          <a:xfrm>
            <a:off x="1965960" y="1380744"/>
            <a:ext cx="8933688" cy="392049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800" b="1" i="0" u="none" strike="noStrike" kern="1200" cap="none" spc="0" baseline="0">
                <a:solidFill>
                  <a:srgbClr val="678483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资源拓展</a:t>
            </a:r>
            <a:endParaRPr lang="en-US" altLang="zh-CN" sz="3600" b="1" i="0" u="none" strike="noStrike" kern="1200" cap="none" spc="0" baseline="0">
              <a:solidFill>
                <a:srgbClr val="678483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800" b="0" i="0" u="none" strike="noStrike" kern="1200" cap="none" spc="0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等线" panose="02010600030101010101" charset="-122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800" b="0" i="0" u="none" strike="noStrike" kern="1200" cap="none" spc="0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等线" panose="02010600030101010101" charset="-122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0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1.《</a:t>
            </a:r>
            <a:r>
              <a:rPr lang="zh-CN" altLang="en-US" sz="2800" b="0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诫子书</a:t>
            </a:r>
            <a:r>
              <a:rPr lang="zh-CN" altLang="en-US" sz="2800" b="0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》</a:t>
            </a:r>
            <a:r>
              <a:rPr lang="zh-CN" altLang="en-US" sz="2800" b="0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朗读</a:t>
            </a:r>
            <a:endParaRPr lang="en-US" altLang="zh-CN" sz="2800" b="0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0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hlinkClick r:id="rId2"/>
              </a:rPr>
              <a:t>https://haokan.baidu.com/v?vid=1774184929902379544</a:t>
            </a:r>
            <a:endParaRPr lang="en-US" altLang="zh-CN" sz="2800" b="0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2800" b="0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0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2.《</a:t>
            </a:r>
            <a:r>
              <a:rPr lang="zh-CN" altLang="en-US" sz="2800" b="0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经典咏流传</a:t>
            </a:r>
            <a:r>
              <a:rPr lang="zh-CN" altLang="en-US" sz="2800" b="0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》</a:t>
            </a:r>
            <a:r>
              <a:rPr lang="zh-CN" altLang="en-US" sz="2800" b="0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：蔡国庆蔡轩正演唱</a:t>
            </a:r>
            <a:r>
              <a:rPr lang="zh-CN" altLang="en-US" sz="2800" b="0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《</a:t>
            </a:r>
            <a:r>
              <a:rPr lang="zh-CN" altLang="en-US" sz="2800" b="0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诫子书</a:t>
            </a:r>
            <a:r>
              <a:rPr lang="zh-CN" altLang="en-US" sz="2800" b="0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》 </a:t>
            </a:r>
            <a:endParaRPr lang="en-US" altLang="zh-CN" sz="2800" b="0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indent="0" algn="l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0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hlinkClick r:id="rId3"/>
              </a:rPr>
              <a:t>https://www.bilibili.com/video/av85939374</a:t>
            </a:r>
            <a:endParaRPr lang="en-US" altLang="zh-CN" sz="2800" b="0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indent="0" algn="l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2800" b="0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pic>
        <p:nvPicPr>
          <p:cNvPr id="52" name="图片" descr="屏幕剪辑"/>
          <p:cNvPicPr>
            <a:picLocks noChangeAspect="1"/>
          </p:cNvPicPr>
          <p:nvPr/>
        </p:nvPicPr>
        <p:blipFill>
          <a:blip r:embed="rId4" cstate="print">
            <a:grayscl/>
          </a:blip>
          <a:srcRect r="29185"/>
          <a:stretch>
            <a:fillRect/>
          </a:stretch>
        </p:blipFill>
        <p:spPr>
          <a:xfrm>
            <a:off x="1" y="0"/>
            <a:ext cx="4105656" cy="361487"/>
          </a:xfrm>
          <a:prstGeom prst="rect">
            <a:avLst/>
          </a:prstGeom>
          <a:noFill/>
          <a:ln w="19050" cap="flat" cmpd="sng">
            <a:solidFill>
              <a:srgbClr val="757171"/>
            </a:solidFill>
            <a:prstDash val="solid"/>
            <a:rou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B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"/>
          <p:cNvPicPr>
            <a:picLocks noChangeAspect="1"/>
          </p:cNvPicPr>
          <p:nvPr/>
        </p:nvPicPr>
        <p:blipFill>
          <a:blip r:embed="rId1" cstate="print"/>
          <a:srcRect t="9692" r="2143" b="52097"/>
          <a:stretch>
            <a:fillRect/>
          </a:stretch>
        </p:blipFill>
        <p:spPr>
          <a:xfrm>
            <a:off x="0" y="3886023"/>
            <a:ext cx="12192000" cy="297542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pic>
        <p:nvPicPr>
          <p:cNvPr id="14" name="图片" descr="屏幕剪辑"/>
          <p:cNvPicPr>
            <a:picLocks noChangeAspect="1"/>
          </p:cNvPicPr>
          <p:nvPr/>
        </p:nvPicPr>
        <p:blipFill>
          <a:blip r:embed="rId2" cstate="print">
            <a:grayscl/>
          </a:blip>
          <a:srcRect r="29185"/>
          <a:stretch>
            <a:fillRect/>
          </a:stretch>
        </p:blipFill>
        <p:spPr>
          <a:xfrm>
            <a:off x="1" y="0"/>
            <a:ext cx="4105656" cy="361487"/>
          </a:xfrm>
          <a:prstGeom prst="rect">
            <a:avLst/>
          </a:prstGeom>
          <a:noFill/>
          <a:ln w="19050" cap="flat" cmpd="sng">
            <a:solidFill>
              <a:srgbClr val="757171"/>
            </a:solidFill>
            <a:prstDash val="solid"/>
            <a:round/>
          </a:ln>
        </p:spPr>
      </p:pic>
      <p:sp>
        <p:nvSpPr>
          <p:cNvPr id="15" name="矩形"/>
          <p:cNvSpPr/>
          <p:nvPr/>
        </p:nvSpPr>
        <p:spPr>
          <a:xfrm>
            <a:off x="0" y="2196584"/>
            <a:ext cx="12306300" cy="15684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800" b="0" i="0" u="none" strike="noStrike" kern="1200" cap="none" spc="0" baseline="0">
                <a:solidFill>
                  <a:srgbClr val="4D636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弘扬中华经典诗文   </a:t>
            </a:r>
            <a:endParaRPr lang="en-US" altLang="zh-CN" sz="4800" b="0" i="0" u="none" strike="noStrike" kern="1200" cap="none" spc="0" baseline="0">
              <a:solidFill>
                <a:srgbClr val="4D636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4800" b="0" i="0" u="none" strike="noStrike" kern="1200" cap="none" spc="0" baseline="0">
                <a:solidFill>
                  <a:srgbClr val="4D636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          </a:t>
            </a:r>
            <a:r>
              <a:rPr lang="zh-CN" altLang="en-US" sz="4800" b="0" i="0" u="none" strike="noStrike" kern="1200" cap="none" spc="0" baseline="0">
                <a:solidFill>
                  <a:srgbClr val="4D636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增强民族文化自信</a:t>
            </a:r>
            <a:endParaRPr lang="zh-CN" altLang="en-US" sz="4800" b="0" i="0" u="none" strike="noStrike" kern="1200" cap="none" spc="0" baseline="0">
              <a:solidFill>
                <a:srgbClr val="4D6362"/>
              </a:solidFill>
              <a:latin typeface="Calibri" panose="020F0502020204030204" charset="0"/>
              <a:ea typeface="微软雅黑" panose="020B0503020204020204" charset="-122"/>
              <a:cs typeface="Calibri" panose="020F050202020403020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382768"/>
            <a:ext cx="12192000" cy="3865720"/>
            <a:chOff x="0" y="-924697"/>
            <a:chExt cx="12192000" cy="386572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75514"/>
              <a:ext cx="12192000" cy="1143000"/>
            </a:xfrm>
            <a:prstGeom prst="rect">
              <a:avLst/>
            </a:prstGeom>
          </p:spPr>
        </p:pic>
        <p:pic>
          <p:nvPicPr>
            <p:cNvPr id="23" name="图片 22" descr="图片包含 室内, 物体&#10;&#10;描述已自动生成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443" y="-924697"/>
              <a:ext cx="507034" cy="2756996"/>
            </a:xfrm>
            <a:prstGeom prst="rect">
              <a:avLst/>
            </a:prstGeom>
          </p:spPr>
        </p:pic>
        <p:pic>
          <p:nvPicPr>
            <p:cNvPr id="26" name="图片 25" descr="图片包含 室内, 物体&#10;&#10;描述已自动生成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06398" y="-132669"/>
              <a:ext cx="565277" cy="307369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WU2ZjJmNGU1Yzk3YTZjMGU1MzM5MWRmZjhmY2QxYmU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​​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otesMaster1">
  <a:themeElements>
    <a:clrScheme name="notesMaster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otesMaster1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notesMaster1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handoutMaster1">
  <a:themeElements>
    <a:clrScheme name="handoutMaster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handoutMaster1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handoutMaster1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Normal.eit</Template>
  <TotalTime>0</TotalTime>
  <Words>696</Words>
  <Application>WPS 演示</Application>
  <PresentationFormat/>
  <Paragraphs>32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Times New Roman</vt:lpstr>
      <vt:lpstr>等线 Light</vt:lpstr>
      <vt:lpstr>等线</vt:lpstr>
      <vt:lpstr>Calibri Light</vt:lpstr>
      <vt:lpstr>Calibri</vt:lpstr>
      <vt:lpstr>微软雅黑</vt:lpstr>
      <vt:lpstr>Arial Unicode MS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lastModifiedBy>李彩燕</cp:lastModifiedBy>
  <cp:revision>92</cp:revision>
  <dcterms:created xsi:type="dcterms:W3CDTF">2018-05-29T08:34:00Z</dcterms:created>
  <dcterms:modified xsi:type="dcterms:W3CDTF">2022-10-04T12:08:09Z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KSORubyTemplateID">
    <vt:lpwstr>13</vt:lpwstr>
  </property>
  <property fmtid="{D5CDD505-2E9C-101B-9397-08002B2CF9AE}" pid="4" name="ICV">
    <vt:lpwstr>C92C48A3EFD640F49A3B49828B4845F4</vt:lpwstr>
  </property>
</Properties>
</file>