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</p:sldIdLst>
  <p:sldSz cx="12192000" cy="6858000"/>
  <p:notesSz cx="6857365" cy="9143365"/>
  <p:custDataLst>
    <p:tags r:id="rId13"/>
  </p:custDataLst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marL="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9500" autoAdjust="0"/>
  </p:normalViewPr>
  <p:slideViewPr>
    <p:cSldViewPr snapToGrid="0">
      <p:cViewPr varScale="1">
        <p:scale>
          <a:sx n="97" d="100"/>
          <a:sy n="97" d="100"/>
        </p:scale>
        <p:origin x="0" y="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0" y="0"/>
      </p:cViewPr>
      <p:guideLst/>
    </p:cSldViewPr>
  </p:notesViewPr>
  <p:gridSpacing cx="72009" cy="7200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7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/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8" name="文本框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datetime1">
              <a:rPr lang="zh-CN" altLang="en-US" sz="12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9" name="对象"/>
          <p:cNvSpPr>
            <a:spLocks noGrp="1" noChangeAspect="1"/>
          </p:cNvSpPr>
          <p:nvPr>
            <p:ph type="sldImg" idx="2"/>
          </p:nvPr>
        </p:nvSpPr>
        <p:spPr>
          <a:xfrm>
            <a:off x="482599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</p:spPr>
      </p:sp>
      <p:sp>
        <p:nvSpPr>
          <p:cNvPr id="10" name="文本框"/>
          <p:cNvSpPr>
            <a:spLocks noGrp="1"/>
          </p:cNvSpPr>
          <p:nvPr>
            <p:ph type="body" idx="3"/>
          </p:nvPr>
        </p:nvSpPr>
        <p:spPr>
          <a:xfrm>
            <a:off x="711200" y="4926013"/>
            <a:ext cx="5683249" cy="40290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框"/>
          <p:cNvSpPr>
            <a:spLocks noGrp="1"/>
          </p:cNvSpPr>
          <p:nvPr>
            <p:ph type="ftr" idx="4"/>
          </p:nvPr>
        </p:nvSpPr>
        <p:spPr>
          <a:xfrm>
            <a:off x="0" y="9721850"/>
            <a:ext cx="3078163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l"/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1pPr>
    <a:lvl2pPr marL="457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2pPr>
    <a:lvl3pPr marL="914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3pPr>
    <a:lvl4pPr marL="13716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4pPr>
    <a:lvl5pPr marL="18288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5pPr>
    <a:lvl6pPr marL="22860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6pPr>
    <a:lvl7pPr marL="2743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7pPr>
    <a:lvl8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8pPr>
    <a:lvl9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  <a:cs typeface="Times New Roman" panose="02020603050405020304" charset="0"/>
              </a:rPr>
              <a:t>单击此处编辑母版标题样式</a:t>
            </a:r>
            <a:endParaRPr lang="zh-CN" altLang="en-US" sz="6000" b="0" i="0" u="none" strike="noStrike" kern="1200" cap="none" spc="0" baseline="0">
              <a:solidFill>
                <a:schemeClr val="tx1"/>
              </a:solidFill>
              <a:latin typeface="Calibri Light" panose="020F03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单击此处编辑母版副标题样式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6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7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5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6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/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27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ctr"/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28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/>
            <a:fld id="{CAD2D6BD-DE1B-4B5F-8B41-2702339687B9}" type="datetime1">
              <a:rPr lang="zh-CN" altLang="en-US" sz="120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/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eaLnBrk="1" fontAlgn="auto" latinLnBrk="0" hangingPunct="1">
        <a:lnSpc>
          <a:spcPct val="90000"/>
        </a:lnSpc>
        <a:spcBef>
          <a:spcPts val="0"/>
        </a:spcBef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Calibri Light" panose="020F0302020204030204" charset="0"/>
        </a:defRPr>
      </a:lvl1pPr>
    </p:titleStyle>
    <p:bodyStyle>
      <a:lvl1pPr marL="228600" indent="-228600" algn="l" defTabSz="914400" eaLnBrk="1" fontAlgn="auto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1pPr>
      <a:lvl2pPr marL="685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2pPr>
      <a:lvl3pPr marL="1143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3pPr>
      <a:lvl4pPr marL="16002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4pPr>
      <a:lvl5pPr marL="20574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"/>
          <p:cNvSpPr/>
          <p:nvPr/>
        </p:nvSpPr>
        <p:spPr>
          <a:xfrm>
            <a:off x="3058874" y="2428875"/>
            <a:ext cx="7079815" cy="199961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1" i="0" u="none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与友人书</a:t>
            </a:r>
            <a:endParaRPr lang="zh-CN" altLang="en-US" sz="4800" b="1" i="0" u="none" strike="noStrike" kern="1200" cap="none" spc="0" baseline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4800" b="0" i="0" u="none" strike="noStrike" kern="1200" cap="none" spc="0" baseline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顾炎武</a:t>
            </a:r>
            <a:endParaRPr lang="zh-CN" altLang="en-US" sz="2800" b="1" i="0" u="none" strike="noStrike" kern="1200" cap="none" spc="0" baseline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1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025" y="-2359937"/>
            <a:ext cx="7448550" cy="9217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"/>
          <p:cNvSpPr/>
          <p:nvPr/>
        </p:nvSpPr>
        <p:spPr>
          <a:xfrm>
            <a:off x="1183005" y="779780"/>
            <a:ext cx="10054590" cy="53397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简</a:t>
            </a:r>
            <a:r>
              <a:rPr lang="en-US" altLang="zh-CN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介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4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顾炎武（1613—1682），字宁人，人称亭林先生。明末清初的杰出的思想家、经学家、史地学家和音韵学家，与黄宗羲、王夫之并称为明末清初“三大儒”。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《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与友人书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》是顾炎武的一篇散文，旨在强调为学不是始于学习，终于学习，而应该联系实际，学有所用，即“有济于天下”。为学应该贯穿人生的始终，不进则退。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文中提倡的是一种注重“广博、渊深、实用”三位一体的治学观，辨证而深刻，实在而灵活。这不仅对当时的学人具有警策的作用，对现代的人们如何打造书香人生，创建学习型社会，也是具有极其重要的启示的。</a:t>
            </a:r>
            <a:endParaRPr lang="zh-CN" altLang="en-US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23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1277622" y="1151892"/>
            <a:ext cx="9489195" cy="45491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101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与友人书（节选）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101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顾炎武</a:t>
            </a:r>
            <a:endParaRPr lang="en-US" altLang="zh-CN" sz="40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人之为学，不日进则日退。独学无友，则孤陋而难成。久处一方，则习染而不自觉。不幸而在穷僻之域，无车马之资，犹当博学审问，古人与稽，以求其是非之所在，庶几可得十之五六。若既不出户，又不读书，则是面墙之士，虽有子羔、原宪之贤，终无济于天下。子曰：“十室之邑，必有忠信如丘者焉，不如丘之好学也。”夫以孔子之圣，犹须好学，今人可不勉乎？</a:t>
            </a:r>
            <a:endParaRPr lang="zh-CN" altLang="en-US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30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"/>
          <p:cNvSpPr/>
          <p:nvPr/>
        </p:nvSpPr>
        <p:spPr>
          <a:xfrm>
            <a:off x="1040860" y="795655"/>
            <a:ext cx="10196735" cy="47491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宋体" panose="02010600030101010101" pitchFamily="2" charset="-122"/>
              </a:rPr>
              <a:t>译文</a:t>
            </a:r>
            <a:endParaRPr lang="en-US" altLang="zh-CN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  <a:sym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  <a:sym typeface="宋体" panose="02010600030101010101" pitchFamily="2" charset="-122"/>
            </a:endParaRPr>
          </a:p>
          <a:p>
            <a:pPr marL="0" indent="6604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人做学问，如果不是天天进步，那就是在天天退步。如果没有学伴，见解就会片面浅显，难以学成。在一个环境里待久了，会染上某些习气而自己没有察觉。如果不幸处于穷乡僻壤，没有坐马车的盘缠，也仍要广泛的猎取学问并详细考究。将自己的思想与古人</a:t>
            </a:r>
            <a:r>
              <a:rPr lang="zh-CN" altLang="en-US" sz="26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（他人）</a:t>
            </a:r>
            <a:r>
              <a:rPr lang="zh-CN" altLang="en-US" sz="26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的思想相合，以便</a:t>
            </a:r>
            <a:r>
              <a:rPr lang="zh-CN" altLang="en-US" sz="26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分析判断</a:t>
            </a:r>
            <a:r>
              <a:rPr lang="zh-CN" altLang="en-US" sz="26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学问的正确与否，这样一来</a:t>
            </a:r>
            <a:r>
              <a:rPr lang="zh-CN" altLang="en-US" sz="26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6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差不多能掌握学问的十分之五六。如果又不岀门去，又不去读书，则是如面壁不问世事一般，对学问一无所知，即使是有子羔、原宪那样的贤能，对国家还是没有用处的。孔子说：“即使只有十户人家的小村子，也一定有像我这样讲忠信的人，只是不如我那样好学罢了。” 连孔子这样的圣人，也仍须努力地学习，现在的人难道不该以此勉励自己吗？</a:t>
            </a:r>
            <a:endParaRPr lang="zh-CN" altLang="en-US" sz="26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32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"/>
          <p:cNvSpPr/>
          <p:nvPr/>
        </p:nvSpPr>
        <p:spPr>
          <a:xfrm>
            <a:off x="2691130" y="1531620"/>
            <a:ext cx="9165590" cy="415417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资源拓展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1.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《与友人书》诵读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https://haokan.baidu.com/v?vid=9402447954784134506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2.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《与友人书》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https://haokan.baidu.com/v?vid=5944435278946107418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711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711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pic>
        <p:nvPicPr>
          <p:cNvPr id="34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grpSp>
        <p:nvGrpSpPr>
          <p:cNvPr id="2" name="组合 1"/>
          <p:cNvGrpSpPr/>
          <p:nvPr/>
        </p:nvGrpSpPr>
        <p:grpSpPr>
          <a:xfrm>
            <a:off x="170180" y="789940"/>
            <a:ext cx="2091055" cy="4755515"/>
            <a:chOff x="3736619" y="-721689"/>
            <a:chExt cx="4268707" cy="610186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6619" y="2029958"/>
              <a:ext cx="1909327" cy="335021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096000" y="2029958"/>
              <a:ext cx="1909326" cy="3350216"/>
            </a:xfrm>
            <a:prstGeom prst="rect">
              <a:avLst/>
            </a:prstGeom>
          </p:spPr>
        </p:pic>
        <p:pic>
          <p:nvPicPr>
            <p:cNvPr id="32" name="图片 31" descr="图片包含 室内, 物体&#10;&#10;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373" y="-721689"/>
              <a:ext cx="419401" cy="228049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"/>
          <p:cNvSpPr/>
          <p:nvPr/>
        </p:nvSpPr>
        <p:spPr>
          <a:xfrm>
            <a:off x="2135505" y="1986280"/>
            <a:ext cx="7381875" cy="1568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弘扬中华经典诗文   </a:t>
            </a:r>
            <a:endParaRPr lang="en-US" altLang="zh-CN" sz="4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           </a:t>
            </a:r>
            <a:r>
              <a:rPr lang="zh-CN" altLang="en-US" sz="4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增强民族文化自信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pic>
        <p:nvPicPr>
          <p:cNvPr id="19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910" y="2949575"/>
            <a:ext cx="12192000" cy="553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WU2ZjJmNGU1Yzk3YTZjMGU1MzM5MWRmZjhmY2QxYmUifQ==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0</TotalTime>
  <Words>918</Words>
  <Application>WPS 演示</Application>
  <PresentationFormat/>
  <Paragraphs>30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Times New Roman</vt:lpstr>
      <vt:lpstr>Calibri</vt:lpstr>
      <vt:lpstr>Calibri Light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李彩燕</cp:lastModifiedBy>
  <cp:revision>3</cp:revision>
  <dcterms:created xsi:type="dcterms:W3CDTF">2020-11-12T15:56:00Z</dcterms:created>
  <dcterms:modified xsi:type="dcterms:W3CDTF">2022-10-04T12:00:24Z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AB81A272D7E34A7AA34EE00A418D5EB5</vt:lpwstr>
  </property>
</Properties>
</file>