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3"/>
    <p:sldId id="257" r:id="rId5"/>
    <p:sldId id="258" r:id="rId6"/>
    <p:sldId id="259" r:id="rId7"/>
    <p:sldId id="261" r:id="rId8"/>
  </p:sldIdLst>
  <p:sldSz cx="12192000" cy="6858000"/>
  <p:notesSz cx="6857365" cy="9143365"/>
  <p:custDataLst>
    <p:tags r:id="rId12"/>
  </p:custDataLst>
  <p:kinsoku lang="zh-CN" invalStChars="!%),.:;?]}¨·ˇˉ་―‖’”…‰∶、。〃々〉》」』】〕〗！＂＇％），．：；？］｀｜｝～￠" invalEndChars="([{·‘“〈《「『【〔〖（．［｛￡￥"/>
  <p:defaultTextStyle>
    <a:defPPr>
      <a:defRPr lang="zh-CN"/>
    </a:defPPr>
    <a:lvl1pPr marL="0" indent="0" algn="l" defTabSz="914400" eaLnBrk="1" fontAlgn="auto" latinLnBrk="0" hangingPunct="1">
      <a:buNone/>
      <a:defRPr sz="1800" kern="1200">
        <a:solidFill>
          <a:schemeClr val="tx1"/>
        </a:solidFill>
        <a:latin typeface="Times New Roman" panose="02020603050405020304" charset="0"/>
        <a:ea typeface="宋体" panose="02010600030101010101" pitchFamily="2" charset="-122"/>
        <a:cs typeface="Times New Roman" panose="02020603050405020304" charset="0"/>
      </a:defRPr>
    </a:lvl1pPr>
    <a:lvl2pPr marL="457200" indent="0" algn="l" defTabSz="914400" eaLnBrk="1" fontAlgn="auto" latinLnBrk="0" hangingPunct="1">
      <a:buNone/>
      <a:defRPr sz="1800" kern="1200">
        <a:solidFill>
          <a:schemeClr val="tx1"/>
        </a:solidFill>
        <a:latin typeface="Times New Roman" panose="02020603050405020304" charset="0"/>
        <a:ea typeface="宋体" panose="02010600030101010101" pitchFamily="2" charset="-122"/>
        <a:cs typeface="Times New Roman" panose="02020603050405020304" charset="0"/>
      </a:defRPr>
    </a:lvl2pPr>
    <a:lvl3pPr marL="914400" indent="0" algn="l" defTabSz="914400" eaLnBrk="1" fontAlgn="auto" latinLnBrk="0" hangingPunct="1">
      <a:buNone/>
      <a:defRPr sz="1800" kern="1200">
        <a:solidFill>
          <a:schemeClr val="tx1"/>
        </a:solidFill>
        <a:latin typeface="Times New Roman" panose="02020603050405020304" charset="0"/>
        <a:ea typeface="宋体" panose="02010600030101010101" pitchFamily="2" charset="-122"/>
        <a:cs typeface="Times New Roman" panose="02020603050405020304" charset="0"/>
      </a:defRPr>
    </a:lvl3pPr>
    <a:lvl4pPr marL="1371600" indent="0" algn="l" defTabSz="914400" eaLnBrk="1" fontAlgn="auto" latinLnBrk="0" hangingPunct="1">
      <a:buNone/>
      <a:defRPr sz="1800" kern="1200">
        <a:solidFill>
          <a:schemeClr val="tx1"/>
        </a:solidFill>
        <a:latin typeface="Times New Roman" panose="02020603050405020304" charset="0"/>
        <a:ea typeface="宋体" panose="02010600030101010101" pitchFamily="2" charset="-122"/>
        <a:cs typeface="Times New Roman" panose="02020603050405020304" charset="0"/>
      </a:defRPr>
    </a:lvl4pPr>
    <a:lvl5pPr marL="1828800" indent="0" algn="l" defTabSz="914400" eaLnBrk="1" fontAlgn="auto" latinLnBrk="0" hangingPunct="1">
      <a:buNone/>
      <a:defRPr sz="1800" kern="1200">
        <a:solidFill>
          <a:schemeClr val="tx1"/>
        </a:solidFill>
        <a:latin typeface="Times New Roman" panose="02020603050405020304" charset="0"/>
        <a:ea typeface="宋体" panose="02010600030101010101" pitchFamily="2" charset="-122"/>
        <a:cs typeface="Times New Roman" panose="02020603050405020304" charset="0"/>
      </a:defRPr>
    </a:lvl5pPr>
    <a:lvl6pPr marL="2286000" indent="0" algn="l" defTabSz="914400" eaLnBrk="1" fontAlgn="auto" latinLnBrk="0" hangingPunct="1">
      <a:buNone/>
      <a:defRPr sz="1800" kern="1200">
        <a:solidFill>
          <a:schemeClr val="tx1"/>
        </a:solidFill>
        <a:latin typeface="Times New Roman" panose="02020603050405020304" charset="0"/>
        <a:ea typeface="宋体" panose="02010600030101010101" pitchFamily="2" charset="-122"/>
        <a:cs typeface="Times New Roman" panose="02020603050405020304" charset="0"/>
      </a:defRPr>
    </a:lvl6pPr>
    <a:lvl7pPr marL="2743200" indent="0" algn="l" defTabSz="914400" eaLnBrk="1" fontAlgn="auto" latinLnBrk="0" hangingPunct="1">
      <a:buNone/>
      <a:defRPr sz="1800" kern="1200">
        <a:solidFill>
          <a:schemeClr val="tx1"/>
        </a:solidFill>
        <a:latin typeface="Times New Roman" panose="02020603050405020304" charset="0"/>
        <a:ea typeface="宋体" panose="02010600030101010101" pitchFamily="2" charset="-122"/>
        <a:cs typeface="Times New Roman" panose="02020603050405020304" charset="0"/>
      </a:defRPr>
    </a:lvl7pPr>
    <a:lvl8pPr marL="3200400" indent="0" algn="l" defTabSz="914400" eaLnBrk="1" fontAlgn="auto" latinLnBrk="0" hangingPunct="1">
      <a:buNone/>
      <a:defRPr sz="1800" kern="1200">
        <a:solidFill>
          <a:schemeClr val="tx1"/>
        </a:solidFill>
        <a:latin typeface="Times New Roman" panose="02020603050405020304" charset="0"/>
        <a:ea typeface="宋体" panose="02010600030101010101" pitchFamily="2" charset="-122"/>
        <a:cs typeface="Times New Roman" panose="02020603050405020304" charset="0"/>
      </a:defRPr>
    </a:lvl8pPr>
    <a:lvl9pPr marL="3200400" indent="0" algn="l" defTabSz="914400" eaLnBrk="1" fontAlgn="auto" latinLnBrk="0" hangingPunct="1">
      <a:buNone/>
      <a:defRPr sz="1800" kern="1200">
        <a:solidFill>
          <a:schemeClr val="tx1"/>
        </a:solidFill>
        <a:latin typeface="Times New Roman" panose="02020603050405020304" charset="0"/>
        <a:ea typeface="宋体" panose="02010600030101010101" pitchFamily="2" charset="-122"/>
        <a:cs typeface="Times New Roman" panose="02020603050405020304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6" autoAdjust="0"/>
    <p:restoredTop sz="99500" autoAdjust="0"/>
  </p:normalViewPr>
  <p:slideViewPr>
    <p:cSldViewPr snapToGrid="0">
      <p:cViewPr varScale="1">
        <p:scale>
          <a:sx n="97" d="100"/>
          <a:sy n="97" d="100"/>
        </p:scale>
        <p:origin x="0" y="0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57" d="100"/>
          <a:sy n="57" d="100"/>
        </p:scale>
        <p:origin x="0" y="0"/>
      </p:cViewPr>
      <p:guideLst/>
    </p:cSldViewPr>
  </p:notesViewPr>
  <p:gridSpacing cx="72009" cy="72009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2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"/>
          <p:cNvSpPr>
            <a:spLocks noGrp="1"/>
          </p:cNvSpPr>
          <p:nvPr>
            <p:ph type="sldNum" idx="5"/>
          </p:nvPr>
        </p:nvSpPr>
        <p:spPr>
          <a:xfrm>
            <a:off x="4024313" y="9721850"/>
            <a:ext cx="3078162" cy="512762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b" anchorCtr="0"/>
          <a:lstStyle/>
          <a:p>
            <a:pPr algn="r"/>
            <a:fld id="{CAD2D6BD-DE1B-4B5F-8B41-2702339687B9}" type="slidenum">
              <a:rPr lang="en-US" altLang="zh-CN" sz="1200" b="0" i="0" u="none" strike="noStrike" kern="1200" cap="none" spc="0" baseline="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Calibri" panose="020F0502020204030204" charset="0"/>
              </a:rPr>
            </a:fld>
            <a:endParaRPr lang="zh-CN" altLang="en-US" sz="1200">
              <a:latin typeface="Calibri" panose="020F0502020204030204" charset="0"/>
              <a:ea typeface="宋体" panose="02010600030101010101" pitchFamily="2" charset="-122"/>
              <a:cs typeface="Calibri" panose="020F0502020204030204" charset="0"/>
            </a:endParaRPr>
          </a:p>
        </p:txBody>
      </p:sp>
      <p:sp>
        <p:nvSpPr>
          <p:cNvPr id="7" name="文本框"/>
          <p:cNvSpPr>
            <a:spLocks noGrp="1"/>
          </p:cNvSpPr>
          <p:nvPr>
            <p:ph type="hdr"/>
          </p:nvPr>
        </p:nvSpPr>
        <p:spPr>
          <a:xfrm>
            <a:off x="0" y="0"/>
            <a:ext cx="3078163" cy="512763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t" anchorCtr="0"/>
          <a:lstStyle/>
          <a:p>
            <a:pPr algn="l"/>
            <a:endParaRPr lang="zh-CN" altLang="en-US" sz="1200">
              <a:latin typeface="Calibri" panose="020F0502020204030204" charset="0"/>
              <a:ea typeface="宋体" panose="02010600030101010101" pitchFamily="2" charset="-122"/>
              <a:cs typeface="Calibri" panose="020F0502020204030204" charset="0"/>
            </a:endParaRPr>
          </a:p>
        </p:txBody>
      </p:sp>
      <p:sp>
        <p:nvSpPr>
          <p:cNvPr id="8" name="文本框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2" cy="512763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t" anchorCtr="0"/>
          <a:lstStyle/>
          <a:p>
            <a:pPr algn="r"/>
            <a:fld id="{CAD2D6BD-DE1B-4B5F-8B41-2702339687B9}" type="datetime1">
              <a:rPr lang="zh-CN" altLang="en-US" sz="1200">
                <a:latin typeface="Calibri" panose="020F0502020204030204" charset="0"/>
                <a:ea typeface="宋体" panose="02010600030101010101" pitchFamily="2" charset="-122"/>
                <a:cs typeface="Calibri" panose="020F0502020204030204" charset="0"/>
              </a:rPr>
            </a:fld>
            <a:endParaRPr lang="zh-CN" altLang="en-US" sz="1200">
              <a:latin typeface="Calibri" panose="020F0502020204030204" charset="0"/>
              <a:ea typeface="宋体" panose="02010600030101010101" pitchFamily="2" charset="-122"/>
              <a:cs typeface="Calibri" panose="020F0502020204030204" charset="0"/>
            </a:endParaRPr>
          </a:p>
        </p:txBody>
      </p:sp>
      <p:sp>
        <p:nvSpPr>
          <p:cNvPr id="9" name="对象"/>
          <p:cNvSpPr>
            <a:spLocks noGrp="1" noChangeAspect="1"/>
          </p:cNvSpPr>
          <p:nvPr>
            <p:ph type="sldImg" idx="2"/>
          </p:nvPr>
        </p:nvSpPr>
        <p:spPr>
          <a:xfrm>
            <a:off x="482599" y="1279525"/>
            <a:ext cx="6140450" cy="34544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</a:ln>
        </p:spPr>
      </p:sp>
      <p:sp>
        <p:nvSpPr>
          <p:cNvPr id="10" name="文本框"/>
          <p:cNvSpPr>
            <a:spLocks noGrp="1"/>
          </p:cNvSpPr>
          <p:nvPr>
            <p:ph type="body" idx="3"/>
          </p:nvPr>
        </p:nvSpPr>
        <p:spPr>
          <a:xfrm>
            <a:off x="711200" y="4926013"/>
            <a:ext cx="5683249" cy="4029075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t" anchorCtr="0"/>
          <a:lstStyle/>
          <a:p>
            <a:r>
              <a:rPr lang="zh-CN" altLang="en-US"/>
              <a:t>单击此处编辑母版文本样式</a:t>
            </a:r>
            <a:endParaRPr lang="en-US" altLang="zh-CN"/>
          </a:p>
          <a:p>
            <a:pPr lvl="1"/>
            <a:r>
              <a:rPr lang="zh-CN" altLang="en-US"/>
              <a:t>第二级</a:t>
            </a:r>
            <a:endParaRPr lang="en-US" altLang="zh-CN"/>
          </a:p>
          <a:p>
            <a:pPr lvl="2"/>
            <a:r>
              <a:rPr lang="zh-CN" altLang="en-US"/>
              <a:t>第三级</a:t>
            </a:r>
            <a:endParaRPr lang="en-US" altLang="zh-CN"/>
          </a:p>
          <a:p>
            <a:pPr lvl="3"/>
            <a:r>
              <a:rPr lang="zh-CN" altLang="en-US"/>
              <a:t>第四级</a:t>
            </a:r>
            <a:endParaRPr lang="en-US" altLang="zh-CN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1" name="文本框"/>
          <p:cNvSpPr>
            <a:spLocks noGrp="1"/>
          </p:cNvSpPr>
          <p:nvPr>
            <p:ph type="ftr" idx="4"/>
          </p:nvPr>
        </p:nvSpPr>
        <p:spPr>
          <a:xfrm>
            <a:off x="0" y="9721850"/>
            <a:ext cx="3078163" cy="512762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b" anchorCtr="0"/>
          <a:lstStyle/>
          <a:p>
            <a:pPr algn="l"/>
            <a:endParaRPr lang="zh-CN" altLang="en-US" sz="1200">
              <a:latin typeface="Calibri" panose="020F0502020204030204" charset="0"/>
              <a:ea typeface="宋体" panose="02010600030101010101" pitchFamily="2" charset="-122"/>
              <a:cs typeface="Calibri" panose="020F050202020403020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indent="0" algn="l" defTabSz="914400" eaLnBrk="1" fontAlgn="auto" latinLnBrk="0" hangingPunct="1">
      <a:lnSpc>
        <a:spcPct val="100000"/>
      </a:lnSpc>
      <a:spcBef>
        <a:spcPts val="0"/>
      </a:spcBef>
      <a:spcAft>
        <a:spcPts val="0"/>
      </a:spcAft>
      <a:buNone/>
      <a:defRPr sz="1200" b="0" i="0" u="none" strike="noStrike" kern="1200" cap="none" spc="0" baseline="0">
        <a:solidFill>
          <a:schemeClr val="tx1"/>
        </a:solidFill>
        <a:latin typeface="Calibri" panose="020F0502020204030204" charset="0"/>
        <a:ea typeface="宋体" panose="02010600030101010101" pitchFamily="2" charset="-122"/>
        <a:cs typeface="Calibri" panose="020F0502020204030204" charset="0"/>
      </a:defRPr>
    </a:lvl1pPr>
    <a:lvl2pPr marL="457200" indent="0" algn="l" defTabSz="914400" eaLnBrk="1" fontAlgn="auto" latinLnBrk="0" hangingPunct="1">
      <a:lnSpc>
        <a:spcPct val="100000"/>
      </a:lnSpc>
      <a:spcBef>
        <a:spcPts val="0"/>
      </a:spcBef>
      <a:spcAft>
        <a:spcPts val="0"/>
      </a:spcAft>
      <a:buNone/>
      <a:defRPr sz="1200" b="0" i="0" u="none" strike="noStrike" kern="1200" cap="none" spc="0" baseline="0">
        <a:solidFill>
          <a:schemeClr val="tx1"/>
        </a:solidFill>
        <a:latin typeface="Calibri" panose="020F0502020204030204" charset="0"/>
        <a:ea typeface="宋体" panose="02010600030101010101" pitchFamily="2" charset="-122"/>
        <a:cs typeface="Calibri" panose="020F0502020204030204" charset="0"/>
      </a:defRPr>
    </a:lvl2pPr>
    <a:lvl3pPr marL="914400" indent="0" algn="l" defTabSz="914400" eaLnBrk="1" fontAlgn="auto" latinLnBrk="0" hangingPunct="1">
      <a:lnSpc>
        <a:spcPct val="100000"/>
      </a:lnSpc>
      <a:spcBef>
        <a:spcPts val="0"/>
      </a:spcBef>
      <a:spcAft>
        <a:spcPts val="0"/>
      </a:spcAft>
      <a:buNone/>
      <a:defRPr sz="1200" b="0" i="0" u="none" strike="noStrike" kern="1200" cap="none" spc="0" baseline="0">
        <a:solidFill>
          <a:schemeClr val="tx1"/>
        </a:solidFill>
        <a:latin typeface="Calibri" panose="020F0502020204030204" charset="0"/>
        <a:ea typeface="宋体" panose="02010600030101010101" pitchFamily="2" charset="-122"/>
        <a:cs typeface="Calibri" panose="020F0502020204030204" charset="0"/>
      </a:defRPr>
    </a:lvl3pPr>
    <a:lvl4pPr marL="1371600" indent="0" algn="l" defTabSz="914400" eaLnBrk="1" fontAlgn="auto" latinLnBrk="0" hangingPunct="1">
      <a:lnSpc>
        <a:spcPct val="100000"/>
      </a:lnSpc>
      <a:spcBef>
        <a:spcPts val="0"/>
      </a:spcBef>
      <a:spcAft>
        <a:spcPts val="0"/>
      </a:spcAft>
      <a:buNone/>
      <a:defRPr sz="1200" b="0" i="0" u="none" strike="noStrike" kern="1200" cap="none" spc="0" baseline="0">
        <a:solidFill>
          <a:schemeClr val="tx1"/>
        </a:solidFill>
        <a:latin typeface="Calibri" panose="020F0502020204030204" charset="0"/>
        <a:ea typeface="宋体" panose="02010600030101010101" pitchFamily="2" charset="-122"/>
        <a:cs typeface="Calibri" panose="020F0502020204030204" charset="0"/>
      </a:defRPr>
    </a:lvl4pPr>
    <a:lvl5pPr marL="1828800" indent="0" algn="l" defTabSz="914400" eaLnBrk="1" fontAlgn="auto" latinLnBrk="0" hangingPunct="1">
      <a:lnSpc>
        <a:spcPct val="100000"/>
      </a:lnSpc>
      <a:spcBef>
        <a:spcPts val="0"/>
      </a:spcBef>
      <a:spcAft>
        <a:spcPts val="0"/>
      </a:spcAft>
      <a:buNone/>
      <a:defRPr sz="1200" b="0" i="0" u="none" strike="noStrike" kern="1200" cap="none" spc="0" baseline="0">
        <a:solidFill>
          <a:schemeClr val="tx1"/>
        </a:solidFill>
        <a:latin typeface="Calibri" panose="020F0502020204030204" charset="0"/>
        <a:ea typeface="宋体" panose="02010600030101010101" pitchFamily="2" charset="-122"/>
        <a:cs typeface="Calibri" panose="020F0502020204030204" charset="0"/>
      </a:defRPr>
    </a:lvl5pPr>
    <a:lvl6pPr marL="2286000" indent="0" algn="l" defTabSz="914400" eaLnBrk="1" fontAlgn="auto" latinLnBrk="0" hangingPunct="1">
      <a:lnSpc>
        <a:spcPct val="100000"/>
      </a:lnSpc>
      <a:spcBef>
        <a:spcPts val="0"/>
      </a:spcBef>
      <a:spcAft>
        <a:spcPts val="0"/>
      </a:spcAft>
      <a:buNone/>
      <a:defRPr sz="1200" b="0" i="0" u="none" strike="noStrike" kern="1200" cap="none" spc="0" baseline="0">
        <a:solidFill>
          <a:schemeClr val="tx1"/>
        </a:solidFill>
        <a:latin typeface="Calibri" panose="020F0502020204030204" charset="0"/>
        <a:ea typeface="宋体" panose="02010600030101010101" pitchFamily="2" charset="-122"/>
        <a:cs typeface="Calibri" panose="020F0502020204030204" charset="0"/>
      </a:defRPr>
    </a:lvl6pPr>
    <a:lvl7pPr marL="2743200" indent="0" algn="l" defTabSz="914400" eaLnBrk="1" fontAlgn="auto" latinLnBrk="0" hangingPunct="1">
      <a:lnSpc>
        <a:spcPct val="100000"/>
      </a:lnSpc>
      <a:spcBef>
        <a:spcPts val="0"/>
      </a:spcBef>
      <a:spcAft>
        <a:spcPts val="0"/>
      </a:spcAft>
      <a:buNone/>
      <a:defRPr sz="1200" b="0" i="0" u="none" strike="noStrike" kern="1200" cap="none" spc="0" baseline="0">
        <a:solidFill>
          <a:schemeClr val="tx1"/>
        </a:solidFill>
        <a:latin typeface="Calibri" panose="020F0502020204030204" charset="0"/>
        <a:ea typeface="宋体" panose="02010600030101010101" pitchFamily="2" charset="-122"/>
        <a:cs typeface="Calibri" panose="020F0502020204030204" charset="0"/>
      </a:defRPr>
    </a:lvl7pPr>
    <a:lvl8pPr marL="3200400" indent="0" algn="l" defTabSz="914400" eaLnBrk="1" fontAlgn="auto" latinLnBrk="0" hangingPunct="1">
      <a:lnSpc>
        <a:spcPct val="100000"/>
      </a:lnSpc>
      <a:spcBef>
        <a:spcPts val="0"/>
      </a:spcBef>
      <a:spcAft>
        <a:spcPts val="0"/>
      </a:spcAft>
      <a:buNone/>
      <a:defRPr sz="1200" b="0" i="0" u="none" strike="noStrike" kern="1200" cap="none" spc="0" baseline="0">
        <a:solidFill>
          <a:schemeClr val="tx1"/>
        </a:solidFill>
        <a:latin typeface="Calibri" panose="020F0502020204030204" charset="0"/>
        <a:ea typeface="宋体" panose="02010600030101010101" pitchFamily="2" charset="-122"/>
        <a:cs typeface="Calibri" panose="020F0502020204030204" charset="0"/>
      </a:defRPr>
    </a:lvl8pPr>
    <a:lvl9pPr marL="3200400" indent="0" algn="l" defTabSz="914400" eaLnBrk="1" fontAlgn="auto" latinLnBrk="0" hangingPunct="1">
      <a:lnSpc>
        <a:spcPct val="100000"/>
      </a:lnSpc>
      <a:spcBef>
        <a:spcPts val="0"/>
      </a:spcBef>
      <a:spcAft>
        <a:spcPts val="0"/>
      </a:spcAft>
      <a:buNone/>
      <a:defRPr sz="1200" b="0" i="0" u="none" strike="noStrike" kern="1200" cap="none" spc="0" baseline="0">
        <a:solidFill>
          <a:schemeClr val="tx1"/>
        </a:solidFill>
        <a:latin typeface="Calibri" panose="020F0502020204030204" charset="0"/>
        <a:ea typeface="宋体" panose="02010600030101010101" pitchFamily="2" charset="-122"/>
        <a:cs typeface="Calibri" panose="020F0502020204030204" charset="0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sldImg"/>
          </p:nvPr>
        </p:nvSpPr>
        <p:spPr/>
      </p:sp>
      <p:sp>
        <p:nvSpPr>
          <p:cNvPr id="3" name="文本框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2" name="文本框"/>
          <p:cNvSpPr>
            <a:spLocks noGrp="1"/>
          </p:cNvSpPr>
          <p:nvPr>
            <p:ph type="sldNum" idx="5"/>
          </p:nvPr>
        </p:nvSpPr>
        <p:spPr>
          <a:xfrm>
            <a:off x="4024313" y="9721850"/>
            <a:ext cx="3078162" cy="512762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b" anchorCtr="0"/>
          <a:lstStyle/>
          <a:p>
            <a:pPr algn="r"/>
            <a:fld id="{CAD2D6BD-DE1B-4B5F-8B41-2702339687B9}" type="slidenum">
              <a:rPr lang="en-US" altLang="zh-CN" sz="1200" b="0" i="0" u="none" strike="noStrike" kern="1200" cap="none" spc="0" baseline="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Calibri" panose="020F0502020204030204" charset="0"/>
              </a:rPr>
            </a:fld>
            <a:endParaRPr lang="zh-CN" altLang="en-US" sz="1200">
              <a:latin typeface="Calibri" panose="020F0502020204030204" charset="0"/>
              <a:ea typeface="宋体" panose="02010600030101010101" pitchFamily="2" charset="-122"/>
              <a:cs typeface="Calibri" panose="020F050202020403020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sldImg"/>
          </p:nvPr>
        </p:nvSpPr>
        <p:spPr/>
      </p:sp>
      <p:sp>
        <p:nvSpPr>
          <p:cNvPr id="3" name="文本框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2" name="文本框"/>
          <p:cNvSpPr>
            <a:spLocks noGrp="1"/>
          </p:cNvSpPr>
          <p:nvPr>
            <p:ph type="sldNum" idx="5"/>
          </p:nvPr>
        </p:nvSpPr>
        <p:spPr>
          <a:xfrm>
            <a:off x="4024313" y="9721850"/>
            <a:ext cx="3078162" cy="512762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b" anchorCtr="0"/>
          <a:lstStyle/>
          <a:p>
            <a:pPr algn="r"/>
            <a:fld id="{CAD2D6BD-DE1B-4B5F-8B41-2702339687B9}" type="slidenum">
              <a:rPr lang="en-US" altLang="zh-CN" sz="1200" b="0" i="0" u="none" strike="noStrike" kern="1200" cap="none" spc="0" baseline="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Calibri" panose="020F0502020204030204" charset="0"/>
              </a:rPr>
            </a:fld>
            <a:endParaRPr lang="zh-CN" altLang="en-US" sz="1200">
              <a:latin typeface="Calibri" panose="020F0502020204030204" charset="0"/>
              <a:ea typeface="宋体" panose="02010600030101010101" pitchFamily="2" charset="-122"/>
              <a:cs typeface="Calibri" panose="020F050202020403020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sldImg"/>
          </p:nvPr>
        </p:nvSpPr>
        <p:spPr/>
      </p:sp>
      <p:sp>
        <p:nvSpPr>
          <p:cNvPr id="3" name="文本框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2" name="文本框"/>
          <p:cNvSpPr>
            <a:spLocks noGrp="1"/>
          </p:cNvSpPr>
          <p:nvPr>
            <p:ph type="sldNum" idx="5"/>
          </p:nvPr>
        </p:nvSpPr>
        <p:spPr>
          <a:xfrm>
            <a:off x="4024313" y="9721850"/>
            <a:ext cx="3078162" cy="512762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b" anchorCtr="0"/>
          <a:lstStyle/>
          <a:p>
            <a:pPr algn="r"/>
            <a:fld id="{CAD2D6BD-DE1B-4B5F-8B41-2702339687B9}" type="slidenum">
              <a:rPr lang="en-US" altLang="zh-CN" sz="1200" b="0" i="0" u="none" strike="noStrike" kern="1200" cap="none" spc="0" baseline="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Calibri" panose="020F0502020204030204" charset="0"/>
              </a:rPr>
            </a:fld>
            <a:endParaRPr lang="zh-CN" altLang="en-US" sz="1200">
              <a:latin typeface="Calibri" panose="020F0502020204030204" charset="0"/>
              <a:ea typeface="宋体" panose="02010600030101010101" pitchFamily="2" charset="-122"/>
              <a:cs typeface="Calibri" panose="020F0502020204030204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sldImg"/>
          </p:nvPr>
        </p:nvSpPr>
        <p:spPr/>
      </p:sp>
      <p:sp>
        <p:nvSpPr>
          <p:cNvPr id="3" name="文本框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2" name="文本框"/>
          <p:cNvSpPr>
            <a:spLocks noGrp="1"/>
          </p:cNvSpPr>
          <p:nvPr>
            <p:ph type="sldNum" idx="5"/>
          </p:nvPr>
        </p:nvSpPr>
        <p:spPr>
          <a:xfrm>
            <a:off x="4024313" y="9721850"/>
            <a:ext cx="3078162" cy="512762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b" anchorCtr="0"/>
          <a:lstStyle/>
          <a:p>
            <a:pPr algn="r"/>
            <a:fld id="{CAD2D6BD-DE1B-4B5F-8B41-2702339687B9}" type="slidenum">
              <a:rPr lang="en-US" altLang="zh-CN" sz="1200" b="0" i="0" u="none" strike="noStrike" kern="1200" cap="none" spc="0" baseline="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Calibri" panose="020F0502020204030204" charset="0"/>
              </a:rPr>
            </a:fld>
            <a:endParaRPr lang="zh-CN" altLang="en-US" sz="1200">
              <a:latin typeface="Calibri" panose="020F0502020204030204" charset="0"/>
              <a:ea typeface="宋体" panose="02010600030101010101" pitchFamily="2" charset="-122"/>
              <a:cs typeface="Calibri" panose="020F0502020204030204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sldImg"/>
          </p:nvPr>
        </p:nvSpPr>
        <p:spPr/>
      </p:sp>
      <p:sp>
        <p:nvSpPr>
          <p:cNvPr id="3" name="文本框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2" name="文本框"/>
          <p:cNvSpPr>
            <a:spLocks noGrp="1"/>
          </p:cNvSpPr>
          <p:nvPr>
            <p:ph type="sldNum" idx="5"/>
          </p:nvPr>
        </p:nvSpPr>
        <p:spPr>
          <a:xfrm>
            <a:off x="4024313" y="9721850"/>
            <a:ext cx="3078162" cy="512762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b" anchorCtr="0"/>
          <a:lstStyle/>
          <a:p>
            <a:pPr algn="r"/>
            <a:fld id="{CAD2D6BD-DE1B-4B5F-8B41-2702339687B9}" type="slidenum">
              <a:rPr lang="en-US" altLang="zh-CN" sz="1200" b="0" i="0" u="none" strike="noStrike" kern="1200" cap="none" spc="0" baseline="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Calibri" panose="020F0502020204030204" charset="0"/>
              </a:rPr>
            </a:fld>
            <a:endParaRPr lang="zh-CN" altLang="en-US" sz="1200">
              <a:latin typeface="Calibri" panose="020F0502020204030204" charset="0"/>
              <a:ea typeface="宋体" panose="02010600030101010101" pitchFamily="2" charset="-122"/>
              <a:cs typeface="Calibri" panose="020F050202020403020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b" anchorCtr="0"/>
          <a:lstStyle/>
          <a:p>
            <a:pPr marL="0" indent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6000" b="0" i="0" u="none" strike="noStrike" kern="1200" cap="none" spc="0" baseline="0">
                <a:solidFill>
                  <a:schemeClr val="tx1"/>
                </a:solidFill>
                <a:latin typeface="Calibri Light" panose="020F0302020204030204" charset="0"/>
                <a:ea typeface="宋体" panose="02010600030101010101" pitchFamily="2" charset="-122"/>
                <a:cs typeface="Times New Roman" panose="02020603050405020304" charset="0"/>
              </a:rPr>
              <a:t>单击此处编辑母版标题样式</a:t>
            </a:r>
            <a:endParaRPr lang="zh-CN" altLang="en-US" sz="6000" b="0" i="0" u="none" strike="noStrike" kern="1200" cap="none" spc="0" baseline="0">
              <a:solidFill>
                <a:schemeClr val="tx1"/>
              </a:solidFill>
              <a:latin typeface="Calibri Light" panose="020F03020202040302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14" name="文本框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t" anchorCtr="0"/>
          <a:lstStyle/>
          <a:p>
            <a:pPr marL="0" indent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zh-CN" altLang="en-US" sz="2400" b="0" i="0" u="none" strike="noStrike" kern="1200" cap="none" spc="0" baseline="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Times New Roman" panose="02020603050405020304" charset="0"/>
              </a:rPr>
              <a:t>单击此处编辑母版副标题样式</a:t>
            </a:r>
            <a:endParaRPr lang="zh-CN" altLang="en-US" sz="2400" b="0" i="0" u="none" strike="noStrike" kern="1200" cap="none" spc="0" baseline="0">
              <a:solidFill>
                <a:schemeClr val="tx1"/>
              </a:solidFill>
              <a:latin typeface="Calibri" panose="020F05020202040302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15" name="文本框"/>
          <p:cNvSpPr>
            <a:spLocks noGrp="1"/>
          </p:cNvSpPr>
          <p:nvPr>
            <p:ph type="dt" idx="10"/>
          </p:nvPr>
        </p:nvSpPr>
        <p:spPr>
          <a:xfrm>
            <a:off x="838200" y="6356349"/>
            <a:ext cx="2743200" cy="365125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ctr" anchorCtr="0"/>
          <a:lstStyle/>
          <a:p>
            <a: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zh-CN" altLang="en-US" sz="1200" b="0" i="0" u="none" strike="noStrike" kern="1200" cap="none" spc="0" baseline="0">
              <a:solidFill>
                <a:srgbClr val="898989"/>
              </a:solidFill>
              <a:latin typeface="Calibri" panose="020F0502020204030204" charset="0"/>
              <a:ea typeface="宋体" panose="02010600030101010101" pitchFamily="2" charset="-122"/>
              <a:cs typeface="Calibri" panose="020F0502020204030204" charset="0"/>
            </a:endParaRPr>
          </a:p>
        </p:txBody>
      </p:sp>
      <p:sp>
        <p:nvSpPr>
          <p:cNvPr id="16" name="文本框"/>
          <p:cNvSpPr>
            <a:spLocks noGrp="1"/>
          </p:cNvSpPr>
          <p:nvPr>
            <p:ph type="ftr"/>
          </p:nvPr>
        </p:nvSpPr>
        <p:spPr>
          <a:xfrm>
            <a:off x="4038600" y="6356349"/>
            <a:ext cx="4114800" cy="365125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ctr" anchorCtr="0"/>
          <a:lstStyle/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zh-CN" altLang="en-US" sz="1200" b="0" i="0" u="none" strike="noStrike" kern="1200" cap="none" spc="0" baseline="0">
              <a:solidFill>
                <a:srgbClr val="898989"/>
              </a:solidFill>
              <a:latin typeface="Calibri" panose="020F0502020204030204" charset="0"/>
              <a:ea typeface="宋体" panose="02010600030101010101" pitchFamily="2" charset="-122"/>
              <a:cs typeface="Calibri" panose="020F0502020204030204" charset="0"/>
            </a:endParaRPr>
          </a:p>
        </p:txBody>
      </p:sp>
      <p:sp>
        <p:nvSpPr>
          <p:cNvPr id="17" name="文本框"/>
          <p:cNvSpPr>
            <a:spLocks noGrp="1"/>
          </p:cNvSpPr>
          <p:nvPr>
            <p:ph type="sldNum"/>
          </p:nvPr>
        </p:nvSpPr>
        <p:spPr>
          <a:xfrm>
            <a:off x="8610600" y="6356349"/>
            <a:ext cx="2743200" cy="365125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ctr" anchorCtr="0"/>
          <a:lstStyle/>
          <a:p>
            <a:pPr mar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fld id="{CAD2D6BD-DE1B-4B5F-8B41-2702339687B9}" type="slidenum">
              <a:rPr lang="en-US" altLang="zh-CN" sz="1200" b="0" i="0" u="none" strike="noStrike" kern="1200" cap="none" spc="0" baseline="0">
                <a:solidFill>
                  <a:srgbClr val="898989"/>
                </a:solidFill>
                <a:latin typeface="Calibri" panose="020F0502020204030204" charset="0"/>
                <a:ea typeface="宋体" panose="02010600030101010101" pitchFamily="2" charset="-122"/>
                <a:cs typeface="Calibri" panose="020F0502020204030204" charset="0"/>
              </a:rPr>
            </a:fld>
            <a:endParaRPr lang="zh-CN" altLang="en-US" sz="1200" b="0" i="0" u="none" strike="noStrike" kern="1200" cap="none" spc="0" baseline="0">
              <a:solidFill>
                <a:srgbClr val="898989"/>
              </a:solidFill>
              <a:latin typeface="Calibri" panose="020F0502020204030204" charset="0"/>
              <a:ea typeface="宋体" panose="02010600030101010101" pitchFamily="2" charset="-122"/>
              <a:cs typeface="Calibri" panose="020F050202020403020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自定义版式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文本框"/>
          <p:cNvSpPr>
            <a:spLocks noGrp="1"/>
          </p:cNvSpPr>
          <p:nvPr>
            <p:ph type="title"/>
          </p:nvPr>
        </p:nvSpPr>
        <p:spPr>
          <a:xfrm>
            <a:off x="838200" y="365124"/>
            <a:ext cx="10515600" cy="1325562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ctr" anchorCtr="0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25" name="文本框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t" anchorCtr="0"/>
          <a:lstStyle/>
          <a:p>
            <a:r>
              <a:rPr lang="zh-CN" altLang="en-US"/>
              <a:t>单击此处编辑母版文本样式</a:t>
            </a:r>
            <a:endParaRPr lang="en-US" altLang="zh-CN"/>
          </a:p>
          <a:p>
            <a:pPr lvl="1"/>
            <a:r>
              <a:rPr lang="zh-CN" altLang="en-US"/>
              <a:t>第二级</a:t>
            </a:r>
            <a:endParaRPr lang="en-US" altLang="zh-CN"/>
          </a:p>
          <a:p>
            <a:pPr lvl="2"/>
            <a:r>
              <a:rPr lang="zh-CN" altLang="en-US"/>
              <a:t>第三级</a:t>
            </a:r>
            <a:endParaRPr lang="en-US" altLang="zh-CN"/>
          </a:p>
          <a:p>
            <a:pPr lvl="3"/>
            <a:r>
              <a:rPr lang="zh-CN" altLang="en-US"/>
              <a:t>第四级</a:t>
            </a:r>
            <a:endParaRPr lang="en-US" altLang="zh-CN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26" name="文本框"/>
          <p:cNvSpPr>
            <a:spLocks noGrp="1"/>
          </p:cNvSpPr>
          <p:nvPr>
            <p:ph type="dt" idx="10"/>
          </p:nvPr>
        </p:nvSpPr>
        <p:spPr>
          <a:xfrm>
            <a:off x="838200" y="6356349"/>
            <a:ext cx="2743200" cy="365125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t" anchorCtr="0"/>
          <a:lstStyle/>
          <a:p>
            <a:pPr algn="l"/>
            <a:endParaRPr lang="zh-CN" altLang="en-US" sz="1200">
              <a:solidFill>
                <a:srgbClr val="898989"/>
              </a:solidFill>
              <a:latin typeface="Calibri" panose="020F0502020204030204" charset="0"/>
              <a:ea typeface="宋体" panose="02010600030101010101" pitchFamily="2" charset="-122"/>
              <a:cs typeface="Calibri" panose="020F0502020204030204" charset="0"/>
            </a:endParaRPr>
          </a:p>
        </p:txBody>
      </p:sp>
      <p:sp>
        <p:nvSpPr>
          <p:cNvPr id="27" name="文本框"/>
          <p:cNvSpPr>
            <a:spLocks noGrp="1"/>
          </p:cNvSpPr>
          <p:nvPr>
            <p:ph type="ftr"/>
          </p:nvPr>
        </p:nvSpPr>
        <p:spPr>
          <a:xfrm>
            <a:off x="4038600" y="6356349"/>
            <a:ext cx="4114800" cy="365125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t" anchorCtr="0"/>
          <a:lstStyle/>
          <a:p>
            <a:pPr algn="ctr"/>
            <a:endParaRPr lang="zh-CN" altLang="en-US" sz="1200">
              <a:solidFill>
                <a:srgbClr val="898989"/>
              </a:solidFill>
              <a:latin typeface="Calibri" panose="020F0502020204030204" charset="0"/>
              <a:ea typeface="宋体" panose="02010600030101010101" pitchFamily="2" charset="-122"/>
              <a:cs typeface="Calibri" panose="020F0502020204030204" charset="0"/>
            </a:endParaRPr>
          </a:p>
        </p:txBody>
      </p:sp>
      <p:sp>
        <p:nvSpPr>
          <p:cNvPr id="28" name="文本框"/>
          <p:cNvSpPr>
            <a:spLocks noGrp="1"/>
          </p:cNvSpPr>
          <p:nvPr>
            <p:ph type="sldNum"/>
          </p:nvPr>
        </p:nvSpPr>
        <p:spPr>
          <a:xfrm>
            <a:off x="8610600" y="6356349"/>
            <a:ext cx="2743200" cy="365125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t" anchorCtr="0"/>
          <a:lstStyle/>
          <a:p>
            <a:pPr algn="r"/>
            <a:fld id="{CAD2D6BD-DE1B-4B5F-8B41-2702339687B9}" type="slidenum">
              <a:rPr lang="en-US" altLang="zh-CN" sz="1200" b="0" i="0" u="none" strike="noStrike" kern="1200" cap="none" spc="0" baseline="0">
                <a:solidFill>
                  <a:srgbClr val="898989"/>
                </a:solidFill>
                <a:latin typeface="Calibri" panose="020F0502020204030204" charset="0"/>
                <a:ea typeface="宋体" panose="02010600030101010101" pitchFamily="2" charset="-122"/>
                <a:cs typeface="Calibri" panose="020F0502020204030204" charset="0"/>
              </a:rPr>
            </a:fld>
            <a:endParaRPr lang="zh-CN" altLang="en-US" sz="1200">
              <a:solidFill>
                <a:srgbClr val="898989"/>
              </a:solidFill>
              <a:latin typeface="Calibri" panose="020F0502020204030204" charset="0"/>
              <a:ea typeface="宋体" panose="02010600030101010101" pitchFamily="2" charset="-122"/>
              <a:cs typeface="Calibri" panose="020F050202020403020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框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文本框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框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文本框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框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框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image" Target="../media/image1.jpeg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/>
          </p:nvPr>
        </p:nvSpPr>
        <p:spPr>
          <a:xfrm>
            <a:off x="838200" y="365124"/>
            <a:ext cx="10515600" cy="1325562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ctr" anchorCtr="0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t" anchorCtr="0"/>
          <a:lstStyle/>
          <a:p>
            <a:r>
              <a:rPr lang="zh-CN" altLang="en-US"/>
              <a:t>单击此处编辑母版文本样式</a:t>
            </a:r>
            <a:endParaRPr lang="en-US" altLang="zh-CN"/>
          </a:p>
          <a:p>
            <a:pPr lvl="1"/>
            <a:r>
              <a:rPr lang="zh-CN" altLang="en-US"/>
              <a:t>第二级</a:t>
            </a:r>
            <a:endParaRPr lang="en-US" altLang="zh-CN"/>
          </a:p>
          <a:p>
            <a:pPr lvl="2"/>
            <a:r>
              <a:rPr lang="zh-CN" altLang="en-US"/>
              <a:t>第三级</a:t>
            </a:r>
            <a:endParaRPr lang="en-US" altLang="zh-CN"/>
          </a:p>
          <a:p>
            <a:pPr lvl="3"/>
            <a:r>
              <a:rPr lang="zh-CN" altLang="en-US"/>
              <a:t>第四级</a:t>
            </a:r>
            <a:endParaRPr lang="en-US" altLang="zh-CN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框"/>
          <p:cNvSpPr>
            <a:spLocks noGrp="1"/>
          </p:cNvSpPr>
          <p:nvPr>
            <p:ph type="dt" idx="2"/>
          </p:nvPr>
        </p:nvSpPr>
        <p:spPr>
          <a:xfrm>
            <a:off x="838200" y="6356349"/>
            <a:ext cx="2743200" cy="365125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ctr" anchorCtr="0"/>
          <a:lstStyle/>
          <a:p>
            <a:pPr algn="l"/>
            <a:fld id="{CAD2D6BD-DE1B-4B5F-8B41-2702339687B9}" type="datetime1">
              <a:rPr lang="zh-CN" altLang="en-US" sz="1200">
                <a:solidFill>
                  <a:srgbClr val="898989"/>
                </a:solidFill>
                <a:latin typeface="Calibri" panose="020F0502020204030204" charset="0"/>
                <a:ea typeface="宋体" panose="02010600030101010101" pitchFamily="2" charset="-122"/>
                <a:cs typeface="Calibri" panose="020F0502020204030204" charset="0"/>
              </a:rPr>
            </a:fld>
            <a:endParaRPr lang="zh-CN" altLang="en-US" sz="1200">
              <a:solidFill>
                <a:srgbClr val="898989"/>
              </a:solidFill>
              <a:latin typeface="Calibri" panose="020F0502020204030204" charset="0"/>
              <a:ea typeface="宋体" panose="02010600030101010101" pitchFamily="2" charset="-122"/>
              <a:cs typeface="Calibri" panose="020F0502020204030204" charset="0"/>
            </a:endParaRPr>
          </a:p>
        </p:txBody>
      </p:sp>
      <p:sp>
        <p:nvSpPr>
          <p:cNvPr id="5" name="文本框"/>
          <p:cNvSpPr>
            <a:spLocks noGrp="1"/>
          </p:cNvSpPr>
          <p:nvPr>
            <p:ph type="ftr" idx="3"/>
          </p:nvPr>
        </p:nvSpPr>
        <p:spPr>
          <a:xfrm>
            <a:off x="4038600" y="6356349"/>
            <a:ext cx="4114800" cy="365125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ctr" anchorCtr="0"/>
          <a:lstStyle/>
          <a:p>
            <a:pPr algn="ctr"/>
            <a:endParaRPr lang="zh-CN" altLang="en-US" sz="1200">
              <a:solidFill>
                <a:srgbClr val="898989"/>
              </a:solidFill>
              <a:latin typeface="Calibri" panose="020F0502020204030204" charset="0"/>
              <a:ea typeface="宋体" panose="02010600030101010101" pitchFamily="2" charset="-122"/>
              <a:cs typeface="Calibri" panose="020F0502020204030204" charset="0"/>
            </a:endParaRPr>
          </a:p>
        </p:txBody>
      </p:sp>
      <p:sp>
        <p:nvSpPr>
          <p:cNvPr id="6" name="文本框"/>
          <p:cNvSpPr>
            <a:spLocks noGrp="1"/>
          </p:cNvSpPr>
          <p:nvPr>
            <p:ph type="sldNum" idx="4"/>
          </p:nvPr>
        </p:nvSpPr>
        <p:spPr>
          <a:xfrm>
            <a:off x="8610600" y="6356349"/>
            <a:ext cx="2743200" cy="365125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ctr" anchorCtr="0"/>
          <a:lstStyle/>
          <a:p>
            <a:pPr algn="r"/>
            <a:fld id="{CAD2D6BD-DE1B-4B5F-8B41-2702339687B9}" type="slidenum">
              <a:rPr lang="en-US" altLang="zh-CN" sz="1200" b="0" i="0" u="none" strike="noStrike" kern="1200" cap="none" spc="0" baseline="0">
                <a:solidFill>
                  <a:srgbClr val="898989"/>
                </a:solidFill>
                <a:latin typeface="Calibri" panose="020F0502020204030204" charset="0"/>
                <a:ea typeface="宋体" panose="02010600030101010101" pitchFamily="2" charset="-122"/>
                <a:cs typeface="Calibri" panose="020F0502020204030204" charset="0"/>
              </a:rPr>
            </a:fld>
            <a:endParaRPr lang="zh-CN" altLang="en-US" sz="1200">
              <a:solidFill>
                <a:srgbClr val="898989"/>
              </a:solidFill>
              <a:latin typeface="Calibri" panose="020F0502020204030204" charset="0"/>
              <a:ea typeface="宋体" panose="02010600030101010101" pitchFamily="2" charset="-122"/>
              <a:cs typeface="Calibri" panose="020F050202020403020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 dt="0"/>
  <p:txStyles>
    <p:titleStyle>
      <a:lvl1pPr algn="l" defTabSz="914400" eaLnBrk="1" fontAlgn="auto" latinLnBrk="0" hangingPunct="1">
        <a:lnSpc>
          <a:spcPct val="90000"/>
        </a:lnSpc>
        <a:spcBef>
          <a:spcPts val="0"/>
        </a:spcBef>
        <a:buNone/>
        <a:defRPr sz="4400" kern="1200">
          <a:solidFill>
            <a:schemeClr val="tx1"/>
          </a:solidFill>
          <a:latin typeface="Calibri Light" panose="020F0302020204030204" charset="0"/>
          <a:ea typeface="宋体" panose="02010600030101010101" pitchFamily="2" charset="-122"/>
          <a:cs typeface="Calibri Light" panose="020F0302020204030204" charset="0"/>
        </a:defRPr>
      </a:lvl1pPr>
    </p:titleStyle>
    <p:bodyStyle>
      <a:lvl1pPr marL="228600" indent="-228600" algn="l" defTabSz="914400" eaLnBrk="1" fontAlgn="auto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anose="020F0502020204030204" charset="0"/>
          <a:ea typeface="宋体" panose="02010600030101010101" pitchFamily="2" charset="-122"/>
          <a:cs typeface="Calibri" panose="020F0502020204030204" charset="0"/>
        </a:defRPr>
      </a:lvl1pPr>
      <a:lvl2pPr marL="685800" indent="-228600" algn="l" defTabSz="914400" eaLnBrk="1" fontAlgn="auto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anose="020F0502020204030204" charset="0"/>
          <a:ea typeface="宋体" panose="02010600030101010101" pitchFamily="2" charset="-122"/>
          <a:cs typeface="Calibri" panose="020F0502020204030204" charset="0"/>
        </a:defRPr>
      </a:lvl2pPr>
      <a:lvl3pPr marL="1143000" indent="-228600" algn="l" defTabSz="914400" eaLnBrk="1" fontAlgn="auto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anose="020F0502020204030204" charset="0"/>
          <a:ea typeface="宋体" panose="02010600030101010101" pitchFamily="2" charset="-122"/>
          <a:cs typeface="Calibri" panose="020F0502020204030204" charset="0"/>
        </a:defRPr>
      </a:lvl3pPr>
      <a:lvl4pPr marL="1600200" indent="-228600" algn="l" defTabSz="914400" eaLnBrk="1" fontAlgn="auto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anose="020F0502020204030204" charset="0"/>
          <a:ea typeface="宋体" panose="02010600030101010101" pitchFamily="2" charset="-122"/>
          <a:cs typeface="Calibri" panose="020F0502020204030204" charset="0"/>
        </a:defRPr>
      </a:lvl4pPr>
      <a:lvl5pPr marL="2057400" indent="-228600" algn="l" defTabSz="914400" eaLnBrk="1" fontAlgn="auto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anose="020F0502020204030204" charset="0"/>
          <a:ea typeface="宋体" panose="02010600030101010101" pitchFamily="2" charset="-122"/>
          <a:cs typeface="Calibri" panose="020F0502020204030204" charset="0"/>
        </a:defRPr>
      </a:lvl5pPr>
      <a:lvl6pPr marL="2514600" indent="-228600" algn="l" defTabSz="914400" eaLnBrk="1" fontAlgn="auto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anose="020F0502020204030204" charset="0"/>
          <a:ea typeface="宋体" panose="02010600030101010101" pitchFamily="2" charset="-122"/>
          <a:cs typeface="Calibri" panose="020F0502020204030204" charset="0"/>
        </a:defRPr>
      </a:lvl6pPr>
      <a:lvl7pPr marL="2971800" indent="-228600" algn="l" defTabSz="914400" eaLnBrk="1" fontAlgn="auto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anose="020F0502020204030204" charset="0"/>
          <a:ea typeface="宋体" panose="02010600030101010101" pitchFamily="2" charset="-122"/>
          <a:cs typeface="Calibri" panose="020F0502020204030204" charset="0"/>
        </a:defRPr>
      </a:lvl7pPr>
      <a:lvl8pPr marL="3429000" indent="-228600" algn="l" defTabSz="914400" eaLnBrk="1" fontAlgn="auto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anose="020F0502020204030204" charset="0"/>
          <a:ea typeface="宋体" panose="02010600030101010101" pitchFamily="2" charset="-122"/>
          <a:cs typeface="Calibri" panose="020F0502020204030204" charset="0"/>
        </a:defRPr>
      </a:lvl8pPr>
      <a:lvl9pPr marL="3429000" indent="-228600" algn="l" defTabSz="914400" eaLnBrk="1" fontAlgn="auto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anose="020F0502020204030204" charset="0"/>
          <a:ea typeface="宋体" panose="02010600030101010101" pitchFamily="2" charset="-122"/>
          <a:cs typeface="Calibri" panose="020F0502020204030204" charset="0"/>
        </a:defRPr>
      </a:lvl9pPr>
    </p:bodyStyle>
    <p:otherStyle/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1.xml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image" Target="../media/image1.jpe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3.png"/><Relationship Id="rId1" Type="http://schemas.openxmlformats.org/officeDocument/2006/relationships/image" Target="../media/image1.jpe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3.png"/><Relationship Id="rId1" Type="http://schemas.openxmlformats.org/officeDocument/2006/relationships/image" Target="../media/image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"/>
          <p:cNvSpPr/>
          <p:nvPr/>
        </p:nvSpPr>
        <p:spPr>
          <a:xfrm>
            <a:off x="2504440" y="2486660"/>
            <a:ext cx="7851140" cy="1568450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t" anchorCtr="0">
            <a:spAutoFit/>
          </a:bodyPr>
          <a:lstStyle/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4800" b="0" i="0" u="none" strike="noStrike" kern="1200" cap="none" spc="0" baseline="0">
                <a:solidFill>
                  <a:srgbClr val="3A383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宋体" panose="02010600030101010101" pitchFamily="2" charset="-122"/>
              </a:rPr>
              <a:t>诵读中华经典诗文   </a:t>
            </a:r>
            <a:endParaRPr lang="en-US" altLang="zh-CN" sz="4800" b="0" i="0" u="none" strike="noStrike" kern="1200" cap="none" spc="0" baseline="0">
              <a:solidFill>
                <a:srgbClr val="3A383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4800" b="0" i="0" u="none" strike="noStrike" kern="1200" cap="none" spc="0" baseline="0">
                <a:solidFill>
                  <a:srgbClr val="3A383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宋体" panose="02010600030101010101" pitchFamily="2" charset="-122"/>
              </a:rPr>
              <a:t>             </a:t>
            </a:r>
            <a:r>
              <a:rPr lang="zh-CN" altLang="en-US" sz="4800" b="0" i="0" u="none" strike="noStrike" kern="1200" cap="none" spc="0" baseline="0">
                <a:solidFill>
                  <a:srgbClr val="3A383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宋体" panose="02010600030101010101" pitchFamily="2" charset="-122"/>
              </a:rPr>
              <a:t>增强民族文化自信</a:t>
            </a:r>
            <a:endParaRPr lang="zh-CN" altLang="en-US" sz="4800" b="0" i="0" u="none" strike="noStrike" kern="1200" cap="none" spc="0" baseline="0">
              <a:solidFill>
                <a:schemeClr val="tx1"/>
              </a:solidFill>
              <a:latin typeface="Calibri" panose="020F0502020204030204" charset="0"/>
              <a:ea typeface="宋体" panose="02010600030101010101" pitchFamily="2" charset="-122"/>
              <a:cs typeface="Calibri" panose="020F0502020204030204" charset="0"/>
            </a:endParaRPr>
          </a:p>
        </p:txBody>
      </p:sp>
      <p:pic>
        <p:nvPicPr>
          <p:cNvPr id="19" name="图片" descr="屏幕剪辑"/>
          <p:cNvPicPr>
            <a:picLocks noChangeAspect="1"/>
          </p:cNvPicPr>
          <p:nvPr/>
        </p:nvPicPr>
        <p:blipFill>
          <a:blip r:embed="rId2" cstate="print">
            <a:grayscl/>
          </a:blip>
          <a:srcRect r="29185"/>
          <a:stretch>
            <a:fillRect/>
          </a:stretch>
        </p:blipFill>
        <p:spPr>
          <a:xfrm>
            <a:off x="0" y="0"/>
            <a:ext cx="4637405" cy="408305"/>
          </a:xfrm>
          <a:prstGeom prst="rect">
            <a:avLst/>
          </a:prstGeom>
          <a:noFill/>
          <a:ln w="19050" cap="flat" cmpd="sng">
            <a:solidFill>
              <a:srgbClr val="757171"/>
            </a:solidFill>
            <a:prstDash val="solid"/>
            <a:rou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"/>
          <p:cNvSpPr/>
          <p:nvPr/>
        </p:nvSpPr>
        <p:spPr>
          <a:xfrm>
            <a:off x="2766774" y="2221865"/>
            <a:ext cx="7079815" cy="2676525"/>
          </a:xfrm>
          <a:prstGeom prst="rect">
            <a:avLst/>
          </a:prstGeom>
          <a:noFill/>
          <a:ln w="9525" cap="flat" cmpd="sng">
            <a:noFill/>
            <a:prstDash val="solid"/>
            <a:round/>
          </a:ln>
        </p:spPr>
        <p:txBody>
          <a:bodyPr vert="horz" wrap="square" lIns="91440" tIns="45720" rIns="91440" bIns="45720" anchor="t" anchorCtr="0">
            <a:spAutoFit/>
          </a:bodyPr>
          <a:lstStyle/>
          <a:p>
            <a:pPr marL="0" indent="10160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4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zh-CN" altLang="en-US" sz="4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宋体" panose="02010600030101010101" pitchFamily="2" charset="-122"/>
              </a:rPr>
              <a:t>与友人书（节选）</a:t>
            </a:r>
            <a:endParaRPr lang="en-US" altLang="zh-CN" sz="3600" b="0" i="0" u="none" strike="noStrike" kern="1200" cap="none" spc="0" baseline="0">
              <a:solidFill>
                <a:srgbClr val="3A383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10160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3600">
                <a:solidFill>
                  <a:srgbClr val="3A383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         </a:t>
            </a:r>
            <a:endParaRPr lang="en-US" altLang="zh-CN" sz="3600">
              <a:solidFill>
                <a:srgbClr val="3A383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0" indent="10160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3600">
                <a:solidFill>
                  <a:srgbClr val="3A383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     </a:t>
            </a:r>
            <a:r>
              <a:rPr lang="zh-CN" altLang="en-US" sz="3600">
                <a:solidFill>
                  <a:srgbClr val="3A383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宋体" panose="02010600030101010101" pitchFamily="2" charset="-122"/>
              </a:rPr>
              <a:t>顾炎武</a:t>
            </a:r>
            <a:endParaRPr lang="en-US" altLang="zh-CN" sz="4800" b="0" i="0" u="none" strike="noStrike" kern="1200" cap="none" spc="0" baseline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宋体" panose="02010600030101010101" pitchFamily="2" charset="-122"/>
            </a:endParaRPr>
          </a:p>
          <a:p>
            <a:pPr marL="0" indent="71120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altLang="zh-CN" sz="4800" b="0" i="0" u="none" strike="noStrike" kern="1200" cap="none" spc="0" baseline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宋体" panose="02010600030101010101" pitchFamily="2" charset="-122"/>
            </a:endParaRPr>
          </a:p>
        </p:txBody>
      </p:sp>
      <p:pic>
        <p:nvPicPr>
          <p:cNvPr id="21" name="图片" descr="屏幕剪辑"/>
          <p:cNvPicPr>
            <a:picLocks noChangeAspect="1"/>
          </p:cNvPicPr>
          <p:nvPr/>
        </p:nvPicPr>
        <p:blipFill>
          <a:blip r:embed="rId2" cstate="print">
            <a:grayscl/>
          </a:blip>
          <a:srcRect r="29185"/>
          <a:stretch>
            <a:fillRect/>
          </a:stretch>
        </p:blipFill>
        <p:spPr>
          <a:xfrm>
            <a:off x="0" y="0"/>
            <a:ext cx="4637405" cy="408305"/>
          </a:xfrm>
          <a:prstGeom prst="rect">
            <a:avLst/>
          </a:prstGeom>
          <a:noFill/>
          <a:ln w="19050" cap="flat" cmpd="sng">
            <a:solidFill>
              <a:srgbClr val="757171"/>
            </a:solidFill>
            <a:prstDash val="solid"/>
            <a:round/>
          </a:ln>
        </p:spPr>
      </p:pic>
      <p:sp>
        <p:nvSpPr>
          <p:cNvPr id="6" name="文本框 5"/>
          <p:cNvSpPr txBox="1"/>
          <p:nvPr>
            <p:custDataLst>
              <p:tags r:id="rId3"/>
            </p:custDataLst>
          </p:nvPr>
        </p:nvSpPr>
        <p:spPr>
          <a:xfrm>
            <a:off x="8943975" y="5998845"/>
            <a:ext cx="28073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通识教育中心</a:t>
            </a:r>
            <a:endParaRPr lang="zh-CN" altLang="en-US" sz="2400">
              <a:solidFill>
                <a:schemeClr val="bg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矩形"/>
          <p:cNvSpPr/>
          <p:nvPr/>
        </p:nvSpPr>
        <p:spPr>
          <a:xfrm>
            <a:off x="1183005" y="779780"/>
            <a:ext cx="10054590" cy="5339715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t" anchorCtr="0">
            <a:spAutoFit/>
          </a:bodyPr>
          <a:lstStyle/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4000" b="0" i="0" u="none" strike="noStrike" kern="1200" cap="none" spc="0" baseline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宋体" panose="02010600030101010101" pitchFamily="2" charset="-122"/>
              </a:rPr>
              <a:t>简</a:t>
            </a:r>
            <a:r>
              <a:rPr lang="en-US" altLang="zh-CN" sz="4000" b="0" i="0" u="none" strike="noStrike" kern="1200" cap="none" spc="0" baseline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altLang="en-US" sz="4000" b="0" i="0" u="none" strike="noStrike" kern="1200" cap="none" spc="0" baseline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宋体" panose="02010600030101010101" pitchFamily="2" charset="-122"/>
              </a:rPr>
              <a:t>介</a:t>
            </a:r>
            <a:endParaRPr lang="en-US" altLang="zh-CN" sz="3600" b="0" i="0" u="none" strike="noStrike" kern="1200" cap="none" spc="0" baseline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宋体" panose="02010600030101010101" pitchFamily="2" charset="-122"/>
            </a:endParaRPr>
          </a:p>
          <a:p>
            <a: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altLang="zh-CN" sz="2400" b="0" i="0" u="none" strike="noStrike" kern="1200" cap="none" spc="0" baseline="0">
              <a:solidFill>
                <a:srgbClr val="3A383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宋体" panose="02010600030101010101" pitchFamily="2" charset="-122"/>
            </a:endParaRPr>
          </a:p>
          <a:p>
            <a:pPr marL="0" indent="711200" algn="just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2800" b="0" i="0" u="none" strike="noStrike" kern="1200" cap="none" spc="0" baseline="0">
                <a:solidFill>
                  <a:srgbClr val="3A383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宋体" panose="02010600030101010101" pitchFamily="2" charset="-122"/>
              </a:rPr>
              <a:t>顾炎武（1613—1682），字宁人，人称亭林先生。明末清初的杰出的思想家、经学家、史地学家和音韵学家，与黄宗羲、王夫之并称为明末清初“三大儒”。</a:t>
            </a:r>
            <a:endParaRPr lang="en-US" altLang="zh-CN" sz="2800" b="0" i="0" u="none" strike="noStrike" kern="1200" cap="none" spc="0" baseline="0">
              <a:solidFill>
                <a:srgbClr val="3A383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宋体" panose="02010600030101010101" pitchFamily="2" charset="-122"/>
            </a:endParaRPr>
          </a:p>
          <a:p>
            <a:pPr marL="0" indent="711200" algn="just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2800" b="0" i="0" u="none" strike="noStrike" kern="1200" cap="none" spc="0" baseline="0">
                <a:solidFill>
                  <a:srgbClr val="3A383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宋体" panose="02010600030101010101" pitchFamily="2" charset="-122"/>
              </a:rPr>
              <a:t>《</a:t>
            </a:r>
            <a:r>
              <a:rPr lang="zh-CN" altLang="en-US" sz="2800" b="0" i="0" u="none" strike="noStrike" kern="1200" cap="none" spc="0" baseline="0">
                <a:solidFill>
                  <a:srgbClr val="3A383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宋体" panose="02010600030101010101" pitchFamily="2" charset="-122"/>
              </a:rPr>
              <a:t>与友人书</a:t>
            </a:r>
            <a:r>
              <a:rPr lang="zh-CN" altLang="en-US" sz="2800" b="0" i="0" u="none" strike="noStrike" kern="1200" cap="none" spc="0" baseline="0">
                <a:solidFill>
                  <a:srgbClr val="3A383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宋体" panose="02010600030101010101" pitchFamily="2" charset="-122"/>
              </a:rPr>
              <a:t>》是顾炎武的一篇散文，旨在强调为学不是始于学习，终于学习，而应该联系实际，学有所用，即“有济于天下”。为学应该贯穿人生的始终，不进则退。</a:t>
            </a:r>
            <a:endParaRPr lang="en-US" altLang="zh-CN" sz="2800" b="0" i="0" u="none" strike="noStrike" kern="1200" cap="none" spc="0" baseline="0">
              <a:solidFill>
                <a:srgbClr val="3A383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宋体" panose="02010600030101010101" pitchFamily="2" charset="-122"/>
            </a:endParaRPr>
          </a:p>
          <a:p>
            <a:pPr marL="0" indent="711200" algn="just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2800" b="0" i="0" u="none" strike="noStrike" kern="1200" cap="none" spc="0" baseline="0">
                <a:solidFill>
                  <a:srgbClr val="3A383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宋体" panose="02010600030101010101" pitchFamily="2" charset="-122"/>
              </a:rPr>
              <a:t>文中提倡的是一种注重“广博、渊深、实用”三位一体的治学观，辨证而深刻，实在而灵活。这不仅对当时的学人具有警策的作用，对现代的人们如何打造书香人生，创建学习型社会，也是具有极其重要的启示的。</a:t>
            </a:r>
            <a:endParaRPr lang="zh-CN" altLang="en-US" sz="2800" b="0" i="0" u="none" strike="noStrike" kern="1200" cap="none" spc="0" baseline="0">
              <a:solidFill>
                <a:srgbClr val="3A383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宋体" panose="02010600030101010101" pitchFamily="2" charset="-122"/>
            </a:endParaRPr>
          </a:p>
        </p:txBody>
      </p:sp>
      <p:pic>
        <p:nvPicPr>
          <p:cNvPr id="23" name="图片" descr="屏幕剪辑"/>
          <p:cNvPicPr>
            <a:picLocks noChangeAspect="1"/>
          </p:cNvPicPr>
          <p:nvPr/>
        </p:nvPicPr>
        <p:blipFill>
          <a:blip r:embed="rId2" cstate="print">
            <a:grayscl/>
          </a:blip>
          <a:srcRect r="29185"/>
          <a:stretch>
            <a:fillRect/>
          </a:stretch>
        </p:blipFill>
        <p:spPr>
          <a:xfrm>
            <a:off x="0" y="0"/>
            <a:ext cx="4637405" cy="408305"/>
          </a:xfrm>
          <a:prstGeom prst="rect">
            <a:avLst/>
          </a:prstGeom>
          <a:noFill/>
          <a:ln w="19050" cap="flat" cmpd="sng">
            <a:solidFill>
              <a:srgbClr val="757171"/>
            </a:solidFill>
            <a:prstDash val="solid"/>
            <a:rou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矩形"/>
          <p:cNvSpPr/>
          <p:nvPr/>
        </p:nvSpPr>
        <p:spPr>
          <a:xfrm>
            <a:off x="0" y="549275"/>
            <a:ext cx="6073775" cy="6308725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t" anchorCtr="0">
            <a:spAutoFit/>
          </a:bodyPr>
          <a:lstStyle/>
          <a:p>
            <a:pPr marL="0" indent="10160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4000" b="0" i="0" u="none" strike="noStrike" kern="1200" cap="none" spc="0" baseline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</a:t>
            </a:r>
            <a:r>
              <a:rPr lang="zh-CN" altLang="en-US" sz="4000" b="0" i="0" u="none" strike="noStrike" kern="1200" cap="none" spc="0" baseline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宋体" panose="02010600030101010101" pitchFamily="2" charset="-122"/>
              </a:rPr>
              <a:t>与友人书（节选）</a:t>
            </a:r>
            <a:endParaRPr lang="en-US" altLang="zh-CN" sz="2800" b="0" i="0" u="none" strike="noStrike" kern="1200" cap="none" spc="0" baseline="0">
              <a:solidFill>
                <a:srgbClr val="3A383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10160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2800" b="0" i="0" u="none" strike="noStrike" kern="1200" cap="none" spc="0" baseline="0">
                <a:solidFill>
                  <a:srgbClr val="3A383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     </a:t>
            </a:r>
            <a:r>
              <a:rPr lang="zh-CN" altLang="en-US" sz="2800" b="0" i="0" u="none" strike="noStrike" kern="1200" cap="none" spc="0" baseline="0">
                <a:solidFill>
                  <a:srgbClr val="3A383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宋体" panose="02010600030101010101" pitchFamily="2" charset="-122"/>
              </a:rPr>
              <a:t>顾炎武</a:t>
            </a:r>
            <a:endParaRPr lang="en-US" altLang="zh-CN" sz="4000" b="0" i="0" u="none" strike="noStrike" kern="1200" cap="none" spc="0" baseline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宋体" panose="02010600030101010101" pitchFamily="2" charset="-122"/>
            </a:endParaRPr>
          </a:p>
          <a:p>
            <a:pPr marL="0" indent="71120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altLang="zh-CN" sz="2800" b="0" i="0" u="none" strike="noStrike" kern="1200" cap="none" spc="0" baseline="0">
              <a:solidFill>
                <a:srgbClr val="3A383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宋体" panose="02010600030101010101" pitchFamily="2" charset="-122"/>
            </a:endParaRPr>
          </a:p>
          <a:p>
            <a:pPr marL="0" indent="71120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2800" b="0" i="0" u="none" strike="noStrike" kern="1200" cap="none" spc="0" baseline="0">
                <a:solidFill>
                  <a:srgbClr val="3A383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宋体" panose="02010600030101010101" pitchFamily="2" charset="-122"/>
              </a:rPr>
              <a:t>人之为学，不日进则日退。独学无友，则孤陋而难成。久处一方，则习染而不自觉。不幸而在穷僻之域，无车马之资，犹当博学审问，古人与稽，以求其是非之所在，庶几可得十之五六。若既不出户，又不读书，则是面墙之士，虽有子羔、原宪之贤，终无济于天下。子曰：“十室之邑，必有忠信如丘者焉，不如丘之好学也。”夫以孔子之圣，犹须好学，今人可不勉乎？</a:t>
            </a:r>
            <a:endParaRPr lang="zh-CN" altLang="en-US" sz="2800" b="0" i="0" u="none" strike="noStrike" kern="1200" cap="none" spc="0" baseline="0">
              <a:solidFill>
                <a:srgbClr val="3A383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宋体" panose="02010600030101010101" pitchFamily="2" charset="-122"/>
            </a:endParaRPr>
          </a:p>
        </p:txBody>
      </p:sp>
      <p:pic>
        <p:nvPicPr>
          <p:cNvPr id="30" name="图片" descr="屏幕剪辑"/>
          <p:cNvPicPr>
            <a:picLocks noChangeAspect="1"/>
          </p:cNvPicPr>
          <p:nvPr/>
        </p:nvPicPr>
        <p:blipFill>
          <a:blip r:embed="rId2" cstate="print">
            <a:grayscl/>
          </a:blip>
          <a:srcRect r="29185"/>
          <a:stretch>
            <a:fillRect/>
          </a:stretch>
        </p:blipFill>
        <p:spPr>
          <a:xfrm>
            <a:off x="0" y="0"/>
            <a:ext cx="4637405" cy="408305"/>
          </a:xfrm>
          <a:prstGeom prst="rect">
            <a:avLst/>
          </a:prstGeom>
          <a:noFill/>
          <a:ln w="19050" cap="flat" cmpd="sng">
            <a:solidFill>
              <a:srgbClr val="757171"/>
            </a:solidFill>
            <a:prstDash val="solid"/>
            <a:round/>
          </a:ln>
        </p:spPr>
      </p:pic>
      <p:sp>
        <p:nvSpPr>
          <p:cNvPr id="2" name="文本框 1"/>
          <p:cNvSpPr txBox="1"/>
          <p:nvPr/>
        </p:nvSpPr>
        <p:spPr>
          <a:xfrm>
            <a:off x="6096000" y="549275"/>
            <a:ext cx="6096000" cy="60007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400"/>
              <a:t>       </a:t>
            </a:r>
            <a:r>
              <a:rPr lang="zh-CN" altLang="en-US" sz="2400"/>
              <a:t>人做学问，如果不是天天进步，那就是在天天退步。如果没有学伴，见解就会片面浅显，难以学成。在一个环境里待久了，会染上某些习气而自己没有察觉。如果不幸处于穷乡僻壤，没有坐马车的盘缠，也仍要广泛的猎取学问并详细考究。将自己的思想与古人（他人）的思想相合，以便分析判断学问的正确与否，这样一来，差不多能掌握学问的十分之五六。如果又不岀门去，又不去读书，则是如面壁不问世事一般，对学问一无所知，即使是有子羔、原宪那样的贤能，对国家还是没有用处的。孔子说：“即使只有十户人家的小村子，也一定有像我这样讲忠信的人，只是不如我那样好学罢了。” 连孔子这样的圣人，也仍须努力地学习，现在的人难道不该以此勉励自己吗？</a:t>
            </a:r>
            <a:endParaRPr lang="zh-CN" altLang="en-US" sz="2400"/>
          </a:p>
        </p:txBody>
      </p:sp>
      <p:sp>
        <p:nvSpPr>
          <p:cNvPr id="3" name="文本框 2"/>
          <p:cNvSpPr txBox="1"/>
          <p:nvPr/>
        </p:nvSpPr>
        <p:spPr>
          <a:xfrm>
            <a:off x="5580380" y="88900"/>
            <a:ext cx="198945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cs typeface="Calibri" panose="020F0502020204030204" charset="0"/>
                <a:sym typeface="宋体" panose="02010600030101010101" pitchFamily="2" charset="-122"/>
              </a:rPr>
              <a:t>译文：</a:t>
            </a:r>
            <a:endParaRPr lang="zh-CN" altLang="en-US" sz="2800" b="1">
              <a:latin typeface="微软雅黑" panose="020B0503020204020204" charset="-122"/>
              <a:ea typeface="微软雅黑" panose="020B0503020204020204" charset="-122"/>
              <a:cs typeface="Calibri" panose="020F0502020204030204" charset="0"/>
              <a:sym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矩形"/>
          <p:cNvSpPr/>
          <p:nvPr/>
        </p:nvSpPr>
        <p:spPr>
          <a:xfrm>
            <a:off x="1141730" y="1033780"/>
            <a:ext cx="10557510" cy="5231130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t" anchorCtr="0">
            <a:spAutoFit/>
          </a:bodyPr>
          <a:lstStyle/>
          <a:p>
            <a:pPr mar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4000" b="0" i="0" u="none" strike="noStrike" kern="1200" cap="none" spc="0" baseline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宋体" panose="02010600030101010101" pitchFamily="2" charset="-122"/>
              </a:rPr>
              <a:t>资源拓展</a:t>
            </a:r>
            <a:endParaRPr lang="en-US" altLang="zh-CN" sz="2800" b="0" i="0" u="none" strike="noStrike" kern="1200" cap="none" spc="0" baseline="0">
              <a:solidFill>
                <a:srgbClr val="3A383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宋体" panose="02010600030101010101" pitchFamily="2" charset="-122"/>
            </a:endParaRPr>
          </a:p>
          <a:p>
            <a:pPr marL="0" indent="0" algn="just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altLang="zh-CN" sz="2800" b="0" i="0" u="none" strike="noStrike" kern="1200" cap="none" spc="0" baseline="0">
              <a:solidFill>
                <a:srgbClr val="3A383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宋体" panose="02010600030101010101" pitchFamily="2" charset="-122"/>
            </a:endParaRPr>
          </a:p>
          <a:p>
            <a:pPr marL="0" indent="0"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2800" b="0" i="0" u="none" strike="noStrike" kern="1200" cap="none" spc="0" baseline="0">
                <a:solidFill>
                  <a:srgbClr val="3A3838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  <a:sym typeface="宋体" panose="02010600030101010101" pitchFamily="2" charset="-122"/>
              </a:rPr>
              <a:t>1.</a:t>
            </a:r>
            <a:r>
              <a:rPr lang="zh-CN" altLang="en-US" sz="2800" b="0" i="0" u="none" strike="noStrike" kern="1200" cap="none" spc="0" baseline="0">
                <a:solidFill>
                  <a:srgbClr val="3A3838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  <a:sym typeface="宋体" panose="02010600030101010101" pitchFamily="2" charset="-122"/>
              </a:rPr>
              <a:t>《与友人书》诵读</a:t>
            </a:r>
            <a:endParaRPr lang="en-US" altLang="zh-CN" sz="2800" b="0" i="0" u="none" strike="noStrike" kern="1200" cap="none" spc="0" baseline="0">
              <a:solidFill>
                <a:srgbClr val="3A3838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  <a:sym typeface="宋体" panose="02010600030101010101" pitchFamily="2" charset="-122"/>
            </a:endParaRPr>
          </a:p>
          <a:p>
            <a:pPr marL="0" indent="0"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2800" b="0" i="0" u="none" strike="noStrike" kern="1200" cap="none" spc="0" baseline="0">
                <a:solidFill>
                  <a:srgbClr val="3A3838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  <a:sym typeface="宋体" panose="02010600030101010101" pitchFamily="2" charset="-122"/>
              </a:rPr>
              <a:t>https://www.bilibili.com/video/BV1884y1i77Y/?spm_id_from=333.337.search-card.all.click&amp;vd_source=d0e3e14902aa9297226394af99238dc2</a:t>
            </a:r>
            <a:endParaRPr lang="en-US" altLang="zh-CN" sz="2800" b="0" i="0" u="none" strike="noStrike" kern="1200" cap="none" spc="0" baseline="0">
              <a:solidFill>
                <a:srgbClr val="3A3838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  <a:sym typeface="宋体" panose="02010600030101010101" pitchFamily="2" charset="-122"/>
            </a:endParaRPr>
          </a:p>
          <a:p>
            <a:pPr marL="0" indent="0"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2800" b="0" i="0" u="none" strike="noStrike" kern="1200" cap="none" spc="0" baseline="0">
                <a:solidFill>
                  <a:srgbClr val="3A3838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  <a:sym typeface="宋体" panose="02010600030101010101" pitchFamily="2" charset="-122"/>
              </a:rPr>
              <a:t>2.</a:t>
            </a:r>
            <a:r>
              <a:rPr lang="zh-CN" altLang="en-US" sz="2800" b="0" i="0" u="none" strike="noStrike" kern="1200" cap="none" spc="0" baseline="0">
                <a:solidFill>
                  <a:srgbClr val="3A3838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  <a:sym typeface="宋体" panose="02010600030101010101" pitchFamily="2" charset="-122"/>
              </a:rPr>
              <a:t>《与友人书》</a:t>
            </a:r>
            <a:endParaRPr lang="en-US" altLang="zh-CN" sz="2800" b="0" i="0" u="none" strike="noStrike" kern="1200" cap="none" spc="0" baseline="0">
              <a:solidFill>
                <a:srgbClr val="3A3838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  <a:sym typeface="宋体" panose="02010600030101010101" pitchFamily="2" charset="-122"/>
            </a:endParaRPr>
          </a:p>
          <a:p>
            <a:pPr marL="0" indent="0"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2800" b="0" i="0" u="none" strike="noStrike" kern="1200" cap="none" spc="0" baseline="0">
                <a:solidFill>
                  <a:srgbClr val="3A3838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  <a:sym typeface="宋体" panose="02010600030101010101" pitchFamily="2" charset="-122"/>
              </a:rPr>
              <a:t>https://haokan.baidu.com/v?vid=5944435278946107418</a:t>
            </a:r>
            <a:endParaRPr lang="en-US" altLang="zh-CN" sz="2800" b="0" i="0" u="none" strike="noStrike" kern="1200" cap="none" spc="0" baseline="0">
              <a:solidFill>
                <a:srgbClr val="3A3838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  <a:sym typeface="宋体" panose="02010600030101010101" pitchFamily="2" charset="-122"/>
            </a:endParaRPr>
          </a:p>
          <a:p>
            <a:pPr marL="0" indent="71120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altLang="zh-CN" sz="2800" b="0" i="0" u="none" strike="noStrike" kern="1200" cap="none" spc="0" baseline="0">
              <a:solidFill>
                <a:srgbClr val="3A3838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  <a:sym typeface="宋体" panose="02010600030101010101" pitchFamily="2" charset="-122"/>
            </a:endParaRPr>
          </a:p>
          <a:p>
            <a:pPr marL="0" indent="71120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zh-CN" altLang="en-US" sz="2800" b="0" i="0" u="none" strike="noStrike" kern="1200" cap="none" spc="0" baseline="0">
              <a:solidFill>
                <a:srgbClr val="3A3838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  <a:sym typeface="宋体" panose="02010600030101010101" pitchFamily="2" charset="-122"/>
            </a:endParaRPr>
          </a:p>
        </p:txBody>
      </p:sp>
      <p:pic>
        <p:nvPicPr>
          <p:cNvPr id="34" name="图片" descr="屏幕剪辑"/>
          <p:cNvPicPr>
            <a:picLocks noChangeAspect="1"/>
          </p:cNvPicPr>
          <p:nvPr/>
        </p:nvPicPr>
        <p:blipFill>
          <a:blip r:embed="rId2" cstate="print">
            <a:grayscl/>
          </a:blip>
          <a:srcRect r="29185"/>
          <a:stretch>
            <a:fillRect/>
          </a:stretch>
        </p:blipFill>
        <p:spPr>
          <a:xfrm>
            <a:off x="0" y="0"/>
            <a:ext cx="4637405" cy="408305"/>
          </a:xfrm>
          <a:prstGeom prst="rect">
            <a:avLst/>
          </a:prstGeom>
          <a:noFill/>
          <a:ln w="19050" cap="flat" cmpd="sng">
            <a:solidFill>
              <a:srgbClr val="757171"/>
            </a:solidFill>
            <a:prstDash val="solid"/>
            <a:round/>
          </a:ln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PP_MARK_KEY" val="c8f7ff58-1c49-4e91-801d-adb59f56f758"/>
  <p:tag name="COMMONDATA" val="eyJoZGlkIjoiZGIxMzc5NTcwOTU2MDFjOTczM2FhOTJiMTQ3MjZhZTIifQ=="/>
</p:tagLst>
</file>

<file path=ppt/theme/theme1.xml><?xml version="1.0" encoding="utf-8"?>
<a:theme xmlns:a="http://schemas.openxmlformats.org/drawingml/2006/main" name="Office 主题">
  <a:themeElements>
    <a:clrScheme name="Office 主题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Office 主题">
      <a:fillStyleLst>
        <a:solidFill>
          <a:schemeClr val="phClr"/>
        </a:solidFill>
        <a:gradFill/>
        <a:gradFill/>
      </a:fillStyleLst>
      <a:lnStyleLst>
        <a:ln/>
        <a:ln/>
        <a:ln/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/>
        <a:gradFill/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notesMaster1">
  <a:themeElements>
    <a:clrScheme name="notesMaster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notesMaster1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notesMaster1">
      <a:fillStyleLst>
        <a:solidFill>
          <a:schemeClr val="phClr"/>
        </a:solidFill>
        <a:gradFill/>
        <a:gradFill/>
      </a:fillStyleLst>
      <a:lnStyleLst>
        <a:ln/>
        <a:ln/>
        <a:ln/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/>
        <a:gradFill/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Normal.eit</Template>
  <TotalTime>0</TotalTime>
  <Words>1015</Words>
  <Application>WPS 演示</Application>
  <PresentationFormat/>
  <Paragraphs>34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Times New Roman</vt:lpstr>
      <vt:lpstr>Calibri</vt:lpstr>
      <vt:lpstr>Calibri Light</vt:lpstr>
      <vt:lpstr>微软雅黑</vt:lpstr>
      <vt:lpstr>Arial Unicode MS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李彩燕</cp:lastModifiedBy>
  <cp:revision>3</cp:revision>
  <dcterms:created xsi:type="dcterms:W3CDTF">2020-11-12T15:56:00Z</dcterms:created>
  <dcterms:modified xsi:type="dcterms:W3CDTF">2023-02-17T02:31:58Z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3E0E5D01726E4901B286C83DD0C4332C</vt:lpwstr>
  </property>
</Properties>
</file>