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94" r:id="rId6"/>
    <p:sldId id="291" r:id="rId7"/>
    <p:sldId id="292" r:id="rId8"/>
    <p:sldId id="293" r:id="rId9"/>
    <p:sldId id="296" r:id="rId10"/>
    <p:sldId id="29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4.xml"/><Relationship Id="rId2" Type="http://schemas.openxmlformats.org/officeDocument/2006/relationships/image" Target="../media/image5.em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6.xml"/><Relationship Id="rId2" Type="http://schemas.openxmlformats.org/officeDocument/2006/relationships/image" Target="../media/image5.emf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1.xml"/><Relationship Id="rId4" Type="http://schemas.openxmlformats.org/officeDocument/2006/relationships/image" Target="../media/image4.jpeg"/><Relationship Id="rId3" Type="http://schemas.openxmlformats.org/officeDocument/2006/relationships/tags" Target="../tags/tag10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>
            <a:fillRect/>
          </a:stretch>
        </p:blipFill>
        <p:spPr>
          <a:xfrm>
            <a:off x="-895471" y="-296437"/>
            <a:ext cx="11867535" cy="75989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700933" y="2831395"/>
            <a:ext cx="675005" cy="3233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唐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·</a:t>
            </a:r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李白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880" y="3651885"/>
            <a:ext cx="327025" cy="33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040597" y="845342"/>
            <a:ext cx="1216854" cy="31381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蜀道难</a:t>
            </a:r>
            <a:endParaRPr lang="zh-CN" altLang="en-US" sz="6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5484495" cy="6889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0" y="1238250"/>
            <a:ext cx="12192635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r>
              <a:rPr lang="zh-CN" altLang="en-US" sz="2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这首诗大约是天宝（唐玄宗年后，742～756）初年，李白第一次到长安时写的。诗人按照由古及今，自秦入蜀的线索，抓住各处山水特点来描写，以展示蜀道之难。</a:t>
            </a:r>
            <a:endParaRPr lang="zh-CN" altLang="en-US" sz="2400" b="1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r>
              <a:rPr lang="zh-CN" altLang="en-US" sz="2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此诗袭用乐府旧题，以浪漫主义的手法，展开丰富的想象，艺术地再现了蜀道峥嵘，突兀，强悍、崎岖等奇丽惊险和不可凌越的磅礴气势，借以歌咏蜀地山川的壮秀，显示出祖国山河的雄伟壮丽。</a:t>
            </a:r>
            <a:endParaRPr lang="zh-CN" altLang="en-US" sz="2400" b="1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</a:t>
            </a:r>
            <a:r>
              <a:rPr lang="zh-CN" altLang="en-US" sz="2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诗采用律体与散文间杂，文句参差，笔意纵横，豪放洒脱。全诗感情强烈，一唱三叹，回环反复，读来令人心潮激荡。</a:t>
            </a:r>
            <a:endParaRPr lang="zh-CN" altLang="en-US" sz="2400" b="1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80965" y="121608"/>
            <a:ext cx="3929697" cy="1400176"/>
            <a:chOff x="0" y="0"/>
            <a:chExt cx="3929725" cy="140018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2"/>
            <p:cNvSpPr txBox="1">
              <a:spLocks noChangeArrowheads="1"/>
            </p:cNvSpPr>
            <p:nvPr/>
          </p:nvSpPr>
          <p:spPr bwMode="auto">
            <a:xfrm>
              <a:off x="857891" y="338139"/>
              <a:ext cx="3071834" cy="768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sz="44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简介</a:t>
              </a:r>
              <a:endParaRPr lang="zh-CN" sz="44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112395" y="-250825"/>
            <a:ext cx="6219825" cy="710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3200" kern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蜀道难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3200" kern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李白 〔唐代〕</a:t>
            </a:r>
            <a:endParaRPr lang="zh-CN" altLang="en-US" sz="3200" kern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噫吁嚱，危乎高哉！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蜀道之难，难于上青天！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蚕丛及鱼凫，开国何茫然！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尔来四万八千岁，不与秦塞通人烟。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西当太白有鸟道，可以横绝峨眉巅。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地崩山摧壮士死，然后天梯石栈相钩连。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上有六龙回日之高标，下有冲波逆折之回川。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黄鹤之飞尚不得过，猿猱欲度愁攀援。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青泥何盘盘，百步九折萦岩峦。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扪参历井仰胁息，以手抚膺坐长叹。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7275" y="0"/>
            <a:ext cx="598360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问君西游何时还？畏途巉岩不可攀。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但见悲鸟号古木，雄飞雌从绕林间。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又闻子规啼夜月，愁空山。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蜀道之难，难于上青天，使人听此凋朱颜！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连峰去天不盈尺，枯松倒挂倚绝壁。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飞湍瀑流争喧豗，砯崖转石万壑雷。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其险也如此，嗟尔远道之人胡为乎来哉！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剑阁峥嵘而崔嵬，一夫当关，万夫莫开。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所守或匪亲，化为狼与豺。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朝避猛虎，夕避长蛇，磨牙吮血，杀人如麻。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锦城虽云乐，不如早还家。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蜀道之难，难于上青天，侧身西望长咨嗟！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67288" y="71486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259715" y="1044575"/>
            <a:ext cx="12038330" cy="628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唉呀呀！多么高峻伟岸！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蜀道难以攀越，简直难于上青天。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传说中蚕丛和鱼凫建立了蜀国，开国的年代实在久远无法详谈。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从那时至今约有四万八千年了吧，秦蜀被秦岭所阻从不沟通往返。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西边太白山高峻无路只有飞鸟可以飞过此山，直到蜀国的峨眉山巅。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山崩地裂，埋葬了五位开山英雄壮士，这样以后高险的山路和栈道才相互勾连。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蜀中上有挡住太阳神六龙车的山巅，下有激浪排空迂回曲折的大川。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善于高飞的黄鹤尚且无法飞过，即使猢狲要想翻过也愁于攀援。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青泥岭的泥路曲曲弯弯，百步九折萦绕着山峦。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屏住呼吸仰头就可触摸参星和井星，紧张得透不过气来，用手抚胸惊恐不已徒长吁短叹。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59887" y="-68"/>
            <a:ext cx="3429000" cy="1400176"/>
            <a:chOff x="0" y="0"/>
            <a:chExt cx="3429024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1029342" y="338456"/>
              <a:ext cx="1387485" cy="521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译文</a:t>
              </a:r>
              <a:endParaRPr lang="zh-CN" altLang="zh-CN" sz="28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2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隶书" panose="02010509060101010101" pitchFamily="49" charset="-122"/>
                  <a:ea typeface="隶书" panose="02010509060101010101" pitchFamily="49" charset="-122"/>
                </a:rPr>
                <a:t> </a:t>
              </a:r>
              <a:endParaRPr lang="zh-CN" altLang="en-US" sz="105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1"/>
          <a:stretch>
            <a:fillRect/>
          </a:stretch>
        </p:blipFill>
        <p:spPr>
          <a:xfrm flipH="1">
            <a:off x="10420985" y="0"/>
            <a:ext cx="187071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1765" y="118745"/>
            <a:ext cx="1097343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好朋友呵请问你西游何时回还？这蜀道的峭岩险道实在难以登攀！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只见那悲鸟在古树上哀鸣啼叫，雄雌相随飞翔在茂密树丛之间。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月夜又听到杜鹃凄凉悲啼，在空山中传响回荡，令人愁思绵绵无穷尽！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蜀道难以攀越，简直难于上青天，使人听到这些怎么不脸色突变？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山峰座座相连离天还不到一尺，枯松老枝倒挂倚贴在绝壁之间。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漩涡飞转瀑布飞泻争相喧闹着，飞流撞击着巨石在山谷中滚动像万壑鸣雷</a:t>
            </a: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一般。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这样危险的地方，唉呀呀你这个远方而来的客人，为什么非要来这里不可呀？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剑阁所在崇峻巍峨高入云端，只要一人把守千军万马难攻占。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驻守的官员倘若不是可信赖的人，难免要变为豺狼，据险作乱。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每日每夜都要躲避猛虎和长蛇，它们磨牙吮血，杀人如麻。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锦官城虽然说是个快乐的所在；如此险恶还不如早早地把家还。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蜀道难以攀越呵简直难于上青天，侧身西望令人不免感慨与长叹！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0530205" y="1369695"/>
            <a:ext cx="859790" cy="4117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400" b="1" dirty="0">
                <a:latin typeface="隶书" panose="02010509060101010101" pitchFamily="49" charset="-122"/>
                <a:ea typeface="隶书" panose="02010509060101010101" pitchFamily="49" charset="-122"/>
              </a:rPr>
              <a:t>资源拓展</a:t>
            </a:r>
            <a:endParaRPr lang="zh-CN" altLang="en-US" sz="4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>
            <a:fillRect/>
          </a:stretch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33375" y="717550"/>
            <a:ext cx="98894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1.国学经典朗诵《蜀道难》李白-蜀道之难，难于上青天！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https://www.bilibili.com/video/BV1Mb411F7FD/?spm_id_from=333.337.search-card.all.click&amp;vd_source=d0e3e14902aa9297226394af99238dc2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2.张杰《蜀道难》【高清纯享版】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https://www.bilibili.com/video/BV1sb411n7fg/?spm_id_from=333.337.search-card.all.click&amp;vd_source=d0e3e14902aa9297226394af99238dc2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3.《蜀道难》女声版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https://www.bilibili.com/video/BV14f4y1r79a/?spm_id_from=333.337.search-card.all.click&amp;vd_source=d0e3e14902aa9297226394af99238dc2</a:t>
            </a:r>
            <a:endParaRPr lang="zh-CN" altLang="en-US" sz="2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46192" r="71105" b="-1"/>
          <a:stretch>
            <a:fillRect/>
          </a:stretch>
        </p:blipFill>
        <p:spPr>
          <a:xfrm flipH="1">
            <a:off x="7606331" y="317448"/>
            <a:ext cx="4499354" cy="66680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541405" y="4740235"/>
            <a:ext cx="3476746" cy="1177070"/>
            <a:chOff x="7079738" y="2873498"/>
            <a:chExt cx="3476746" cy="1177070"/>
          </a:xfrm>
        </p:grpSpPr>
        <p:pic>
          <p:nvPicPr>
            <p:cNvPr id="13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29459" y="371878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7079738" y="2873498"/>
              <a:ext cx="428625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2" name="图片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484495" cy="6889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4" name="文本框 3"/>
          <p:cNvSpPr txBox="1"/>
          <p:nvPr/>
        </p:nvSpPr>
        <p:spPr>
          <a:xfrm>
            <a:off x="1196340" y="2536190"/>
            <a:ext cx="77685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诵读中华经典诗文 </a:t>
            </a:r>
            <a:endParaRPr lang="zh-CN" altLang="en-US" sz="4400" b="1"/>
          </a:p>
          <a:p>
            <a:r>
              <a:rPr lang="zh-CN" altLang="en-US" sz="4400" b="1"/>
              <a:t>   </a:t>
            </a:r>
            <a:r>
              <a:rPr lang="en-US" altLang="zh-CN" sz="4400" b="1"/>
              <a:t> </a:t>
            </a:r>
            <a:r>
              <a:rPr lang="zh-CN" altLang="en-US" sz="4400" b="1"/>
              <a:t>增强民族文化自信</a:t>
            </a:r>
            <a:endParaRPr lang="zh-CN" altLang="en-US" sz="4400" b="1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50">
        <p15:prstTrans prst="peelOff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ISPRING_SLIDE_ID_2" val="{94AB8D28-9712-48C8-BE9A-99389090EAC3}"/>
  <p:tag name="GENSWF_ADVANCE_TIME" val="5"/>
  <p:tag name="ISPRING_CUSTOM_TIMING_USED" val="1"/>
</p:tagLst>
</file>

<file path=ppt/tags/tag12.xml><?xml version="1.0" encoding="utf-8"?>
<p:tagLst xmlns:p="http://schemas.openxmlformats.org/presentationml/2006/main">
  <p:tag name="ISPRING_UUID" val="{73F4EB95-2888-4A8A-9A59-3D87F2061E74}"/>
  <p:tag name="ISPRING_RESOURCE_FOLDER" val="E:\秦琪\啾啾\作品\包图网\水墨\"/>
  <p:tag name="ISPRING_PRESENTATION_PATH" val="E:\秦琪\啾啾\作品\包图网\水墨.pptx"/>
  <p:tag name="ISPRING_PROJECT_FOLDER_UPDATED" val="1"/>
  <p:tag name="ISPRING_SCREEN_RECS_UPDATED" val="E:\秦琪\啾啾\作品\包图网\水墨\"/>
  <p:tag name="ISPRING_PRESENTATION_INFO_2" val="&lt;?xml version=&quot;1.0&quot; encoding=&quot;UTF-8&quot; standalone=&quot;no&quot; ?&gt;&#10;&lt;presentation2&gt;&#10;&#10;  &lt;slides&gt;&#10;    &lt;slide id=&quot;{FDDDD1CA-C686-4F16-A5FB-150E20BF87C1}&quot; pptId=&quot;256&quot;/&gt;&#10;    &lt;slide id=&quot;{1CA094BE-B88A-4BA9-B456-AF7DD6297AE9}&quot; pptId=&quot;259&quot;/&gt;&#10;    &lt;slide id=&quot;{20EA45A2-1464-4165-B831-0111A52574D1}&quot; pptId=&quot;263&quot;/&gt;&#10;    &lt;slide id=&quot;{8A79FDD6-2179-41AF-9112-195CBEFFD948}&quot; pptId=&quot;257&quot;/&gt;&#10;    &lt;slide id=&quot;{77F8FDB7-3558-4317-8A77-678E22367803}&quot; pptId=&quot;268&quot;/&gt;&#10;    &lt;slide id=&quot;{9079452E-208B-4C89-B010-AA436793DD51}&quot; pptId=&quot;265&quot;/&gt;&#10;    &lt;slide id=&quot;{C0603E02-7535-4478-AAEA-1735179EEB45}&quot; pptId=&quot;266&quot;/&gt;&#10;    &lt;slide id=&quot;{DBA624E7-B635-4A67-A042-32AA9D11E662}&quot; pptId=&quot;273&quot;/&gt;&#10;    &lt;slide id=&quot;{70409F5A-D13E-4CB2-AC83-68165D8ACB76}&quot; pptId=&quot;264&quot;/&gt;&#10;    &lt;slide id=&quot;{7846E4C0-4EC1-4582-A5AE-EA8592C8FBB2}&quot; pptId=&quot;260&quot;/&gt;&#10;    &lt;slide id=&quot;{D09DCD9B-1BEF-4FC7-B3EF-14810AB728DB}&quot; pptId=&quot;270&quot;/&gt;&#10;    &lt;slide id=&quot;{C992C905-97BC-463F-A6F9-2AD5FD723EF7}&quot; pptId=&quot;269&quot;/&gt;&#10;    &lt;slide id=&quot;{7A192625-746D-4976-B0F8-16B9B300D28F}&quot; pptId=&quot;267&quot;/&gt;&#10;    &lt;slide id=&quot;{8D570BB7-9FDB-448D-8DE5-4A2EF8A9ADD8}&quot; pptId=&quot;274&quot;/&gt;&#10;    &lt;slide id=&quot;{2726AF30-7A27-4AA9-8F00-FD2351137675}&quot; pptId=&quot;261&quot;/&gt;&#10;    &lt;slide id=&quot;{C410F5D7-5EFE-4E9E-B11C-B9B2C4D78078}&quot; pptId=&quot;277&quot;/&gt;&#10;    &lt;slide id=&quot;{D1822590-820F-491C-BA8B-667E1EB3642E}&quot; pptId=&quot;275&quot;/&gt;&#10;    &lt;slide id=&quot;{98373076-2998-40D8-8A9E-6DA4F1D20ACF}&quot; pptId=&quot;276&quot;/&gt;&#10;    &lt;slide id=&quot;{F7B73FC6-3D84-47CC-8C32-436BB8FDCD85}&quot; pptId=&quot;272&quot;/&gt;&#10;    &lt;slide id=&quot;{8B575D73-43BA-49FF-ACC9-1756AE467765}&quot; pptId=&quot;262&quot;/&gt;&#10;    &lt;slide id=&quot;{D2AAE129-B0F5-4602-861D-6DAFFA9383D3}&quot; pptId=&quot;278&quot;/&gt;&#10;    &lt;slide id=&quot;{9CAC6EE6-A56A-4D48-BEFF-CA4AC0CACF42}&quot; pptId=&quot;271&quot;/&gt;&#10;    &lt;slide id=&quot;{6EFA38D2-BEBC-4CFE-824D-51015BF33F1C}&quot; pptId=&quot;279&quot;/&gt;&#10;    &lt;slide id=&quot;{7867B293-6DEA-4730-AE96-0A0EE27C0307}&quot; pptId=&quot;281&quot;/&gt;&#10;    &lt;slide id=&quot;{94AB8D28-9712-48C8-BE9A-99389090EAC3}&quot; pptId=&quot;258&quot;/&gt;&#10;  &lt;/slides&gt;&#10;&#10;  &lt;narration&gt;&#10;    &lt;audioTracks&gt;&#10;      &lt;audioTrack muted=&quot;false&quot; name=&quot;清晨 - 轻音乐网&quot; resource=&quot;d3341c50&quot; slideId=&quot;{FDDDD1CA-C686-4F16-A5FB-150E20BF87C1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COMMONDATA" val="eyJoZGlkIjoiZGIxMzc5NTcwOTU2MDFjOTczM2FhOTJiMTQ3MjZhZTIifQ=="/>
  <p:tag name="KSO_WPP_MARK_KEY" val="81a97c74-2f35-48f7-a47a-f86d854753b1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ISPRING_SLIDE_ID_2" val="{FDDDD1CA-C686-4F16-A5FB-150E20BF87C1}"/>
  <p:tag name="GENSWF_ADVANCE_TIME" val="5"/>
  <p:tag name="ISPRING_CUSTOM_TIMING_USED" val="1"/>
</p:tagLst>
</file>

<file path=ppt/tags/tag4.xml><?xml version="1.0" encoding="utf-8"?>
<p:tagLst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5.xml><?xml version="1.0" encoding="utf-8"?>
<p:tagLst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6.xml><?xml version="1.0" encoding="utf-8"?>
<p:tagLst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7.xml><?xml version="1.0" encoding="utf-8"?>
<p:tagLst xmlns:p="http://schemas.openxmlformats.org/presentationml/2006/main">
  <p:tag name="ISPRING_SLIDE_ID_2" val="{8D570BB7-9FDB-448D-8DE5-4A2EF8A9ADD8}"/>
  <p:tag name="GENSWF_ADVANCE_TIME" val="5"/>
  <p:tag name="ISPRING_CUSTOM_TIMING_USED" val="1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ISPRING_SLIDE_ID_2" val="{98373076-2998-40D8-8A9E-6DA4F1D20ACF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1684</Words>
  <Application>WPS 演示</Application>
  <PresentationFormat>宽屏</PresentationFormat>
  <Paragraphs>78</Paragraphs>
  <Slides>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隶书</vt:lpstr>
      <vt:lpstr>微软雅黑</vt:lpstr>
      <vt:lpstr>Calibri</vt:lpstr>
      <vt:lpstr>华文行楷</vt:lpstr>
      <vt:lpstr>Arial Unicode MS</vt:lpstr>
      <vt:lpstr>等线 Light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李彩燕</cp:lastModifiedBy>
  <cp:revision>29</cp:revision>
  <dcterms:created xsi:type="dcterms:W3CDTF">2017-05-03T23:55:00Z</dcterms:created>
  <dcterms:modified xsi:type="dcterms:W3CDTF">2023-04-01T03:50:20Z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54B526BD72FE4004BA7589022EEFB39E</vt:lpwstr>
  </property>
  <property fmtid="{D5CDD505-2E9C-101B-9397-08002B2CF9AE}" pid="3" name="KSOProductBuildVer">
    <vt:lpwstr>2052-11.1.0.13703</vt:lpwstr>
  </property>
</Properties>
</file>