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57" r:id="rId3"/>
    <p:sldId id="258" r:id="rId5"/>
    <p:sldId id="259" r:id="rId6"/>
    <p:sldId id="260" r:id="rId7"/>
    <p:sldId id="261" r:id="rId8"/>
    <p:sldId id="262" r:id="rId9"/>
  </p:sldIdLst>
  <p:sldSz cx="12192000" cy="6858000"/>
  <p:notesSz cx="6857365" cy="9143365"/>
  <p:custDataLst>
    <p:tags r:id="rId14"/>
  </p:custDataLst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eaLnBrk="0" fontAlgn="base" hangingPunct="0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Times New Roman" panose="0202060305040502030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0" y="0"/>
      </p:cViewPr>
      <p:guideLst>
        <p:guide orient="horz" pos="215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/>
            <a:endParaRPr lang="zh-CN" altLang="en-US" sz="1200">
              <a:latin typeface="Calibri" panose="020F0502020204030204" pitchFamily="34" charset="0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4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/>
            <a:fld id="{CAD2D6BD-DE1B-4B5F-8B41-2702339687B9}" type="datetime1">
              <a:rPr lang="zh-CN" altLang="en-US" sz="1200">
                <a:latin typeface="Calibri" panose="020F0502020204030204" pitchFamily="34" charset="0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Calibri" panose="020F0502020204030204" pitchFamily="34" charset="0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5" name="文本框"/>
          <p:cNvSpPr>
            <a:spLocks noGrp="1"/>
          </p:cNvSpPr>
          <p:nvPr>
            <p:ph type="ftr" idx="2"/>
          </p:nvPr>
        </p:nvSpPr>
        <p:spPr>
          <a:xfrm>
            <a:off x="0" y="8685213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/>
            <a:endParaRPr lang="zh-CN" altLang="en-US" sz="1200">
              <a:latin typeface="Calibri" panose="020F0502020204030204" pitchFamily="34" charset="0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sldNum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Calibri" panose="020F0502020204030204" pitchFamily="34" charset="0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7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8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datetime1">
              <a:rPr lang="zh-CN" altLang="en-US" sz="12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9" name="对象"/>
          <p:cNvSpPr>
            <a:spLocks noGrp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</p:spPr>
      </p:sp>
      <p:sp>
        <p:nvSpPr>
          <p:cNvPr id="10" name="文本框"/>
          <p:cNvSpPr>
            <a:spLocks noGrp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eaLnBrk="0" fontAlgn="base" hangingPunct="0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1pPr>
    <a:lvl2pPr marL="457200" indent="0" algn="l" defTabSz="914400" eaLnBrk="0" fontAlgn="base" hangingPunct="0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2pPr>
    <a:lvl3pPr marL="914400" indent="0" algn="l" defTabSz="914400" eaLnBrk="0" fontAlgn="base" hangingPunct="0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3pPr>
    <a:lvl4pPr marL="1371600" indent="0" algn="l" defTabSz="914400" eaLnBrk="0" fontAlgn="base" hangingPunct="0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4pPr>
    <a:lvl5pPr marL="1828800" indent="0" algn="l" defTabSz="914400" eaLnBrk="0" fontAlgn="base" hangingPunct="0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5pPr>
    <a:lvl6pPr marL="22860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6pPr>
    <a:lvl7pPr marL="2743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7pPr>
    <a:lvl8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8pPr>
    <a:lvl9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panose="02010600030101010101" charset="-122"/>
        <a:ea typeface="等线" panose="02010600030101010101" charset="-122"/>
        <a:cs typeface="等线" panose="02010600030101010101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6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</a:ln>
        </p:spPr>
      </p:sp>
      <p:sp>
        <p:nvSpPr>
          <p:cNvPr id="37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43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</a:ln>
        </p:spPr>
      </p:sp>
      <p:sp>
        <p:nvSpPr>
          <p:cNvPr id="44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0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</a:ln>
        </p:spPr>
      </p:sp>
      <p:sp>
        <p:nvSpPr>
          <p:cNvPr id="51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57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</a:ln>
        </p:spPr>
      </p:sp>
      <p:sp>
        <p:nvSpPr>
          <p:cNvPr id="58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64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</a:ln>
        </p:spPr>
      </p:sp>
      <p:sp>
        <p:nvSpPr>
          <p:cNvPr id="65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29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</a:ln>
        </p:spPr>
      </p:sp>
      <p:sp>
        <p:nvSpPr>
          <p:cNvPr id="30" name="文本框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"/>
          <p:cNvSpPr/>
          <p:nvPr/>
        </p:nvSpPr>
        <p:spPr>
          <a:xfrm>
            <a:off x="21569" y="5589240"/>
            <a:ext cx="775136" cy="24622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模板下载：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www.1ppt.com/moban/     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行业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模板：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www.1ppt.com/hangye/ 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节日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模板：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www.1ppt.com/jieri/           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素材下载：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www.1ppt.com/sucai/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背景图片：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www.1ppt.com/beijing/      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图表下载：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www.1ppt.com/tubiao/      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优秀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www.1ppt.com/xiazai/        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教程： 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www.1ppt.com/powerpoint/      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Word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教程： 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www.1ppt.com/word/              Excel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教程：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www.1ppt.com/excel/  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资料下载：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www.1ppt.com/ziliao/                PPT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课件下载：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www.1ppt.com/kejian/ 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范文下载：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www.1ppt.com/fanwen/             </a:t>
            </a: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试卷下载：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www.1ppt.com/shiti/  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教案下载：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www.1ppt.com/jiaoan/  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     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字体下载：</a:t>
            </a: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www.1ppt.com/ziti/</a:t>
            </a:r>
            <a:endParaRPr lang="en-US" altLang="zh-CN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00" b="0" i="0" u="none" strike="noStrike" kern="1200" cap="none" spc="0" baseline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</a:t>
            </a:r>
            <a:endParaRPr lang="zh-CN" altLang="en-US" sz="100" b="0" i="0" u="none" strike="noStrike" kern="1200" cap="none" spc="0" baseline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8" name="矩形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2E8DC"/>
          </a:solidFill>
          <a:ln w="12700" cap="flat" cmpd="sng">
            <a:noFill/>
            <a:prstDash val="solid"/>
            <a:round/>
          </a:ln>
        </p:spPr>
      </p:sp>
      <p:sp>
        <p:nvSpPr>
          <p:cNvPr id="19" name="文本框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b" anchorCtr="0"/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6000" b="0" i="0" u="none" strike="noStrike" kern="1200" cap="none" spc="0" baseline="0">
                <a:solidFill>
                  <a:schemeClr val="tx1"/>
                </a:solidFill>
                <a:latin typeface="Calibri Light" panose="020F0302020204030204" charset="0"/>
                <a:ea typeface="等线 Light" panose="02010600030101010101" charset="-122"/>
                <a:cs typeface="Times New Roman" panose="02020603050405020304" charset="0"/>
              </a:rPr>
              <a:t>单击此处编辑母版标题样式</a:t>
            </a:r>
            <a:endParaRPr lang="zh-CN" altLang="en-US" sz="6000" b="0" i="0" u="none" strike="noStrike" kern="1200" cap="none" spc="0" baseline="0">
              <a:solidFill>
                <a:schemeClr val="tx1"/>
              </a:solidFill>
              <a:latin typeface="Calibri Light" panose="020F0302020204030204" charset="0"/>
              <a:ea typeface="等线 Light" panose="02010600030101010101" charset="-122"/>
              <a:cs typeface="Times New Roman" panose="02020603050405020304" charset="0"/>
            </a:endParaRPr>
          </a:p>
        </p:txBody>
      </p:sp>
      <p:sp>
        <p:nvSpPr>
          <p:cNvPr id="20" name="文本框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pPr marL="0" indent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zh-CN" altLang="en-US" sz="2400" b="0" i="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charset="-122"/>
                <a:cs typeface="Times New Roman" panose="02020603050405020304" charset="0"/>
              </a:rPr>
              <a:t>单击以编辑母版副标题样式</a:t>
            </a:r>
            <a:endParaRPr lang="zh-CN" altLang="en-US" sz="2400" b="0" i="0" u="none" strike="noStrike" kern="1200" cap="none" spc="0" baseline="0">
              <a:solidFill>
                <a:schemeClr val="tx1"/>
              </a:solidFill>
              <a:latin typeface="Calibri" panose="020F0502020204030204" pitchFamily="34" charset="0"/>
              <a:ea typeface="等线" panose="02010600030101010101" charset="-122"/>
              <a:cs typeface="Times New Roman" panose="02020603050405020304" charset="0"/>
            </a:endParaRPr>
          </a:p>
        </p:txBody>
      </p:sp>
      <p:sp>
        <p:nvSpPr>
          <p:cNvPr id="21" name="文本框"/>
          <p:cNvSpPr>
            <a:spLocks noGrp="1"/>
          </p:cNvSpPr>
          <p:nvPr>
            <p:ph type="dt" idx="10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pitchFamily="34" charset="0"/>
              <a:ea typeface="等线" panose="02010600030101010101" charset="-122"/>
              <a:cs typeface="Calibri" panose="020F0502020204030204" pitchFamily="34" charset="0"/>
            </a:endParaRPr>
          </a:p>
        </p:txBody>
      </p:sp>
      <p:sp>
        <p:nvSpPr>
          <p:cNvPr id="22" name="文本框"/>
          <p:cNvSpPr>
            <a:spLocks noGrp="1"/>
          </p:cNvSpPr>
          <p:nvPr>
            <p:ph type="ftr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pitchFamily="34" charset="0"/>
              <a:ea typeface="等线" panose="02010600030101010101" charset="-122"/>
              <a:cs typeface="Calibri" panose="020F0502020204030204" pitchFamily="34" charset="0"/>
            </a:endParaRPr>
          </a:p>
        </p:txBody>
      </p:sp>
      <p:sp>
        <p:nvSpPr>
          <p:cNvPr id="23" name="文本框"/>
          <p:cNvSpPr>
            <a:spLocks noGrp="1"/>
          </p:cNvSpPr>
          <p:nvPr>
            <p:ph type="sldNum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pitchFamily="34" charset="0"/>
                <a:ea typeface="等线" panose="02010600030101010101" charset="-122"/>
                <a:cs typeface="Calibri" panose="020F0502020204030204" pitchFamily="34" charset="0"/>
              </a:rPr>
            </a:fld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Calibri" panose="020F0502020204030204" pitchFamily="34" charset="0"/>
              <a:ea typeface="等线" panose="02010600030101010101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编辑母版文本样式</a:t>
            </a:r>
            <a:endParaRPr lang="en-US" altLang="zh-CN"/>
          </a:p>
          <a:p>
            <a:pPr lvl="1"/>
            <a:r>
              <a:rPr lang="zh-CN" altLang="en-US"/>
              <a:t>第二级</a:t>
            </a:r>
            <a:endParaRPr lang="en-US" altLang="zh-CN"/>
          </a:p>
          <a:p>
            <a:pPr lvl="2"/>
            <a:r>
              <a:rPr lang="zh-CN" altLang="en-US"/>
              <a:t>第三级</a:t>
            </a:r>
            <a:endParaRPr lang="en-US" altLang="zh-CN"/>
          </a:p>
          <a:p>
            <a:pPr lvl="3"/>
            <a:r>
              <a:rPr lang="zh-CN" altLang="en-US"/>
              <a:t>第四级</a:t>
            </a:r>
            <a:endParaRPr lang="en-US" altLang="zh-CN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  <a:ea typeface="等线" panose="02010600030101010101" charset="-122"/>
              <a:cs typeface="Calibri" panose="020F0502020204030204" pitchFamily="3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49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  <a:ea typeface="等线" panose="02010600030101010101" charset="-122"/>
              <a:cs typeface="Calibri" panose="020F0502020204030204" pitchFamily="34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49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Calibri" panose="020F0502020204030204" pitchFamily="34" charset="0"/>
                <a:ea typeface="等线" panose="02010600030101010101" charset="-122"/>
                <a:cs typeface="Calibri" panose="020F0502020204030204" pitchFamily="34" charset="0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  <a:ea typeface="等线" panose="02010600030101010101" charset="-122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eaLnBrk="0" fontAlgn="base" hangingPunct="0">
        <a:lnSpc>
          <a:spcPct val="90000"/>
        </a:lnSpc>
        <a:spcBef>
          <a:spcPts val="0"/>
        </a:spcBef>
        <a:spcAft>
          <a:spcPts val="0"/>
        </a:spcAft>
        <a:buNone/>
        <a:defRPr sz="4400" kern="1200">
          <a:solidFill>
            <a:schemeClr val="tx1"/>
          </a:solidFill>
          <a:latin typeface="Calibri Light" panose="020F0302020204030204" charset="0"/>
          <a:ea typeface="等线 Light" panose="02010600030101010101" charset="-122"/>
          <a:cs typeface="Calibri Light" panose="020F0302020204030204" charset="0"/>
        </a:defRPr>
      </a:lvl1pPr>
    </p:titleStyle>
    <p:bodyStyle>
      <a:lvl1pPr marL="228600" indent="-228600" algn="l" defTabSz="914400" eaLnBrk="0" fontAlgn="base" hangingPunct="0">
        <a:lnSpc>
          <a:spcPct val="90000"/>
        </a:lnSpc>
        <a:spcBef>
          <a:spcPts val="1000"/>
        </a:spcBef>
        <a:spcAft>
          <a:spcPts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1pPr>
      <a:lvl2pPr marL="685800" indent="-228600" algn="l" defTabSz="914400" eaLnBrk="0" fontAlgn="base" hangingPunct="0">
        <a:lnSpc>
          <a:spcPct val="9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2pPr>
      <a:lvl3pPr marL="1143000" indent="-228600" algn="l" defTabSz="914400" eaLnBrk="0" fontAlgn="base" hangingPunct="0">
        <a:lnSpc>
          <a:spcPct val="9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3pPr>
      <a:lvl4pPr marL="1600200" indent="-228600" algn="l" defTabSz="914400" eaLnBrk="0" fontAlgn="base" hangingPunct="0">
        <a:lnSpc>
          <a:spcPct val="9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4pPr>
      <a:lvl5pPr marL="2057400" indent="-228600" algn="l" defTabSz="914400" eaLnBrk="0" fontAlgn="base" hangingPunct="0">
        <a:lnSpc>
          <a:spcPct val="9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等线" panose="02010600030101010101" charset="-122"/>
          <a:cs typeface="Calibri" panose="020F0502020204030204" pitchFamily="34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jpe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"/>
          <p:cNvSpPr/>
          <p:nvPr/>
        </p:nvSpPr>
        <p:spPr>
          <a:xfrm>
            <a:off x="299403" y="242888"/>
            <a:ext cx="11433175" cy="6337300"/>
          </a:xfrm>
          <a:prstGeom prst="rect">
            <a:avLst/>
          </a:prstGeom>
          <a:solidFill>
            <a:srgbClr val="EBD8C3"/>
          </a:solidFill>
          <a:ln w="12700" cap="flat" cmpd="sng">
            <a:noFill/>
            <a:prstDash val="solid"/>
            <a:round/>
          </a:ln>
        </p:spPr>
      </p:sp>
      <p:pic>
        <p:nvPicPr>
          <p:cNvPr id="32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19288" y="4076700"/>
            <a:ext cx="1703386" cy="188118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33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0938" y="242888"/>
            <a:ext cx="3509962" cy="1493836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34" name="矩形"/>
          <p:cNvSpPr/>
          <p:nvPr/>
        </p:nvSpPr>
        <p:spPr>
          <a:xfrm>
            <a:off x="1127760" y="836295"/>
            <a:ext cx="7679055" cy="33693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4400" b="1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400" b="1" i="0" u="none" strike="noStrike" kern="1200" cap="none" spc="0" baseline="0">
                <a:solidFill>
                  <a:srgbClr val="3848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                        </a:t>
            </a:r>
            <a:r>
              <a:rPr lang="zh-CN" altLang="en-US" sz="5400" b="1" i="0" u="none" strike="noStrike" kern="1200" cap="none" spc="0" baseline="0">
                <a:solidFill>
                  <a:srgbClr val="3848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大观楼长联</a:t>
            </a:r>
            <a:endParaRPr lang="zh-CN" altLang="en-US" sz="4400" b="1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4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                     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清</a:t>
            </a:r>
            <a:r>
              <a:rPr lang="en-US" altLang="zh-CN" sz="40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</a:t>
            </a:r>
            <a:r>
              <a:rPr lang="zh-CN" altLang="en-US" sz="4000"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孙髯</a:t>
            </a:r>
            <a:endParaRPr lang="zh-CN" altLang="en-US" sz="4000" b="1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35" name="图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714875" cy="62103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38375" y="246380"/>
            <a:ext cx="9563100" cy="593788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39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1538" y="1196646"/>
            <a:ext cx="1971674" cy="15557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40" name="矩形"/>
          <p:cNvSpPr/>
          <p:nvPr/>
        </p:nvSpPr>
        <p:spPr>
          <a:xfrm>
            <a:off x="975635" y="928670"/>
            <a:ext cx="921054" cy="30384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rgbClr val="634A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简 介</a:t>
            </a:r>
            <a:endParaRPr lang="zh-CN" altLang="en-US" sz="4400" b="0" i="0" u="none" strike="noStrike" kern="1200" cap="none" spc="0" baseline="0">
              <a:solidFill>
                <a:srgbClr val="634A3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2" name="矩形"/>
          <p:cNvSpPr/>
          <p:nvPr/>
        </p:nvSpPr>
        <p:spPr>
          <a:xfrm>
            <a:off x="2935605" y="3076575"/>
            <a:ext cx="8004175" cy="31076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孙髯（</a:t>
            </a: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1711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－</a:t>
            </a: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1773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），字髯翁，号颐庵，清代著名民间学者、古滇名士。孙髯博学多识，乾隆年间，曾为昆明大观楼题楹一幅，计</a:t>
            </a: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180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字，号称天下第一长联。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长联的上联写滇池及周围风光景物，歌颂昆明大好河山及农民的辛勤耕耘。下联联想云南历史观物写情，内涵深刻。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41805" y="358140"/>
            <a:ext cx="10450195" cy="582104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46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80748" y="1268720"/>
            <a:ext cx="1971674" cy="1555749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48" name="矩形"/>
          <p:cNvSpPr/>
          <p:nvPr/>
        </p:nvSpPr>
        <p:spPr>
          <a:xfrm>
            <a:off x="750309" y="928670"/>
            <a:ext cx="921054" cy="4429156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rgbClr val="634A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大观楼长联</a:t>
            </a:r>
            <a:r>
              <a:rPr lang="en-US" altLang="zh-CN" sz="4400" b="0" i="0" u="none" strike="noStrike" kern="1200" cap="none" spc="0" baseline="0">
                <a:solidFill>
                  <a:srgbClr val="634A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·</a:t>
            </a:r>
            <a:r>
              <a:rPr lang="zh-CN" altLang="en-US" sz="4400" b="0" i="0" u="none" strike="noStrike" kern="1200" cap="none" spc="0" baseline="0">
                <a:solidFill>
                  <a:srgbClr val="634A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上联</a:t>
            </a:r>
            <a:endParaRPr lang="zh-CN" altLang="en-US" sz="4400" b="0" i="0" u="none" strike="noStrike" kern="1200" cap="none" spc="0" baseline="0">
              <a:solidFill>
                <a:srgbClr val="634A3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9" name="矩形"/>
          <p:cNvSpPr/>
          <p:nvPr/>
        </p:nvSpPr>
        <p:spPr>
          <a:xfrm>
            <a:off x="2351405" y="3284855"/>
            <a:ext cx="9030970" cy="224536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五百里滇池奔来眼底，披襟岸帻，喜茫茫空阔无边。看：东骧神骏，西翥灵仪，北走蜿蜒，南翔缟素。高人韵士何妨选胜登临。趁蟹屿螺洲，梳裹就风鬟雾鬓；更苹天苇地，点缀些翠羽丹霞，莫辜负：四围香稻，万顷晴沙，九夏芙蓉，三春杨柳。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"/>
          <p:cNvSpPr/>
          <p:nvPr/>
        </p:nvSpPr>
        <p:spPr>
          <a:xfrm>
            <a:off x="334963" y="242888"/>
            <a:ext cx="11433175" cy="6337300"/>
          </a:xfrm>
          <a:prstGeom prst="rect">
            <a:avLst/>
          </a:prstGeom>
          <a:solidFill>
            <a:srgbClr val="EBD8C3"/>
          </a:solidFill>
          <a:ln w="12700" cap="flat" cmpd="sng">
            <a:noFill/>
            <a:prstDash val="solid"/>
            <a:round/>
          </a:ln>
        </p:spPr>
      </p:sp>
      <p:pic>
        <p:nvPicPr>
          <p:cNvPr id="53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5241" y="4580581"/>
            <a:ext cx="1703387" cy="188118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54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0938" y="242888"/>
            <a:ext cx="3509962" cy="1493836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55" name="矩形"/>
          <p:cNvSpPr/>
          <p:nvPr/>
        </p:nvSpPr>
        <p:spPr>
          <a:xfrm>
            <a:off x="1795145" y="692785"/>
            <a:ext cx="10126980" cy="59391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1" i="0" u="none" strike="noStrike" kern="1200" cap="none" spc="0" baseline="0">
                <a:solidFill>
                  <a:srgbClr val="3848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译 文</a:t>
            </a:r>
            <a:endParaRPr lang="en-US" altLang="zh-CN" sz="4400" b="1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charset="-122"/>
                <a:cs typeface="Calibri" panose="020F0502020204030204" pitchFamily="34" charset="0"/>
              </a:rPr>
              <a:t>  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五百里浩瀚的滇池，在我眼前奔涌，敞开衣襟，推开冠戴，这茫茫无边的碧波，多么令人欣喜啊！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看吧：东方的金马山似神马奔驰，西边的碧鸡山像凤凰飞舞，北面的蛇山如灵蛇蜿蜒，南端的鹤山如白鹤翱翔。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诗人们！何不选此良辰登上高楼，观赏那螃蟹似的小岛，螺蛳般的沙洲；薄雾中的绿树垂柳象少女梳理秀发一般摇曳；还有那漫天的水草，遍地的芦苇，以及点缀其间的翠绿的小鸟和几抹灿烂的红霞。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尽情观赏吧！切莫辜负了滇池四周飘香的金色稻谷，明媚阳光下的万顷沙滩，夏日婀娜的莲荷，春天依依的杨柳。</a:t>
            </a:r>
            <a:endParaRPr lang="en-US" altLang="zh-CN" sz="2800" b="0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99310" y="412750"/>
            <a:ext cx="9213215" cy="513270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60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08028" y="1413182"/>
            <a:ext cx="1971674" cy="1555750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62" name="矩形"/>
          <p:cNvSpPr/>
          <p:nvPr/>
        </p:nvSpPr>
        <p:spPr>
          <a:xfrm>
            <a:off x="975647" y="928670"/>
            <a:ext cx="921054" cy="30384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vert="eaVert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rgbClr val="634A3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资源拓展</a:t>
            </a:r>
            <a:endParaRPr lang="zh-CN" altLang="en-US" sz="4400" b="0" i="0" u="none" strike="noStrike" kern="1200" cap="none" spc="0" baseline="0">
              <a:solidFill>
                <a:srgbClr val="634A3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3" name="矩形"/>
          <p:cNvSpPr/>
          <p:nvPr/>
        </p:nvSpPr>
        <p:spPr>
          <a:xfrm>
            <a:off x="2955925" y="3357245"/>
            <a:ext cx="7390765" cy="310769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1.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诗书画</a:t>
            </a: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五百里滇池奔来眼底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https://www.bilibili.com/video/BV1BJ41127E1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2.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大观楼长联  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0" i="0" u="none" strike="noStrike" kern="1200" cap="none" spc="0" baseline="0">
                <a:solidFill>
                  <a:schemeClr val="tx1"/>
                </a:solidFill>
                <a:latin typeface="Times New Roman" panose="02020603050405020304" charset="0"/>
                <a:ea typeface="微软雅黑" panose="020B0503020204020204" pitchFamily="34" charset="-122"/>
              </a:rPr>
              <a:t>https://www.iqiyi.com/w_19s9qn0vt5.html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  <a:p>
            <a:pPr marL="0" indent="0" algn="l" fontAlgn="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"/>
          <p:cNvSpPr/>
          <p:nvPr/>
        </p:nvSpPr>
        <p:spPr>
          <a:xfrm>
            <a:off x="334963" y="260033"/>
            <a:ext cx="11433175" cy="6337300"/>
          </a:xfrm>
          <a:prstGeom prst="rect">
            <a:avLst/>
          </a:prstGeom>
          <a:solidFill>
            <a:srgbClr val="EBD8C3"/>
          </a:solidFill>
          <a:ln w="12700" cap="flat" cmpd="sng">
            <a:noFill/>
            <a:prstDash val="solid"/>
            <a:round/>
          </a:ln>
        </p:spPr>
      </p:sp>
      <p:pic>
        <p:nvPicPr>
          <p:cNvPr id="25" name="图片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19288" y="4076700"/>
            <a:ext cx="1703386" cy="188118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pic>
        <p:nvPicPr>
          <p:cNvPr id="26" name="图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0938" y="242888"/>
            <a:ext cx="3509962" cy="1493836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</p:pic>
      <p:sp>
        <p:nvSpPr>
          <p:cNvPr id="27" name="矩形"/>
          <p:cNvSpPr/>
          <p:nvPr/>
        </p:nvSpPr>
        <p:spPr>
          <a:xfrm>
            <a:off x="2042795" y="2214880"/>
            <a:ext cx="7430135" cy="23069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rgbClr val="3848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诵读中华经典诗文 </a:t>
            </a:r>
            <a:endParaRPr lang="en-US" altLang="zh-CN" sz="4800" b="1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等线" panose="02010600030101010101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 b="1" i="0" u="none" strike="noStrike" kern="1200" cap="none" spc="0" baseline="0">
                <a:solidFill>
                  <a:srgbClr val="3848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  </a:t>
            </a:r>
            <a:endParaRPr lang="en-US" altLang="zh-CN" sz="4800" b="1" i="0" u="none" strike="noStrike" kern="1200" cap="none" spc="0" baseline="0">
              <a:solidFill>
                <a:srgbClr val="3848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1" i="0" u="none" strike="noStrike" kern="1200" cap="none" spc="0" baseline="0">
                <a:solidFill>
                  <a:srgbClr val="38483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等线" panose="02010600030101010101" charset="-122"/>
              </a:rPr>
              <a:t>             增强民族文化自信</a:t>
            </a:r>
            <a:endParaRPr lang="zh-CN" altLang="en-US" sz="4800" b="1" i="0" u="none" strike="noStrike" kern="1200" cap="none" spc="0" baseline="0">
              <a:solidFill>
                <a:srgbClr val="384832"/>
              </a:solidFill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35" name="图片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729480" cy="62103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ZGIxMzc5NTcwOTU2MDFjOTczM2FhOTJiMTQ3MjZhZTIifQ=="/>
  <p:tag name="KSO_WPP_MARK_KEY" val="7b6aed8b-b0c3-49e6-b2ba-00861980868c"/>
</p:tagLst>
</file>

<file path=ppt/theme/theme1.xml><?xml version="1.0" encoding="utf-8"?>
<a:theme xmlns:a="http://schemas.openxmlformats.org/drawingml/2006/main" name="第一PPT，www.1ppt.com">
  <a:themeElements>
    <a:clrScheme name="第一PPT，www.1ppt.c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第一PPT，www.1ppt.com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第一PPT，www.1ppt.com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handoutMaster1">
  <a:themeElements>
    <a:clrScheme name="handout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dout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handout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691</Words>
  <Application>WPS 演示</Application>
  <PresentationFormat/>
  <Paragraphs>34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Times New Roman</vt:lpstr>
      <vt:lpstr>等线</vt:lpstr>
      <vt:lpstr>Calibri Light</vt:lpstr>
      <vt:lpstr>等线 Light</vt:lpstr>
      <vt:lpstr>微软雅黑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李彩燕</cp:lastModifiedBy>
  <cp:revision>76</cp:revision>
  <dcterms:created xsi:type="dcterms:W3CDTF">2017-07-13T07:28:00Z</dcterms:created>
  <dcterms:modified xsi:type="dcterms:W3CDTF">2023-04-01T05:56:18Z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972080300FF043B395FDEF78811D4306</vt:lpwstr>
  </property>
</Properties>
</file>