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3" r:id="rId7"/>
    <p:sldId id="262" r:id="rId8"/>
  </p:sldIdLst>
  <p:sldSz cx="12192000" cy="6858000"/>
  <p:notesSz cx="6857365" cy="9143365"/>
  <p:custDataLst>
    <p:tags r:id="rId12"/>
  </p:custDataLst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1pPr>
    <a:lvl2pPr marL="4572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2pPr>
    <a:lvl3pPr marL="9144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3pPr>
    <a:lvl4pPr marL="13716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4pPr>
    <a:lvl5pPr marL="1828800" indent="0" algn="l" defTabSz="914400" fontAlgn="base" hangingPunct="1">
      <a:spcBef>
        <a:spcPts val="0"/>
      </a:spcBef>
      <a:spcAft>
        <a:spcPts val="0"/>
      </a:spcAft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5pPr>
    <a:lvl6pPr marL="22860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6pPr>
    <a:lvl7pPr marL="27432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7pPr>
    <a:lvl8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8pPr>
    <a:lvl9pPr marL="3200400" indent="0" algn="l" defTabSz="914400" eaLnBrk="1" fontAlgn="auto" latinLnBrk="0" hangingPunct="1">
      <a:buNone/>
      <a:defRPr sz="1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Times New Roman" panose="0202060305040502030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656" userDrawn="1">
          <p15:clr>
            <a:srgbClr val="A4A3A4"/>
          </p15:clr>
        </p15:guide>
        <p15:guide id="3" orient="horz" pos="3360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944" userDrawn="1">
          <p15:clr>
            <a:srgbClr val="A4A3A4"/>
          </p15:clr>
        </p15:guide>
        <p15:guide id="6" pos="5382" userDrawn="1">
          <p15:clr>
            <a:srgbClr val="A4A3A4"/>
          </p15:clr>
        </p15:guide>
        <p15:guide id="7" pos="6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6" autoAdjust="0"/>
    <p:restoredTop sz="94660" autoAdjust="0"/>
  </p:normalViewPr>
  <p:slideViewPr>
    <p:cSldViewPr showGuides="1">
      <p:cViewPr varScale="1">
        <p:scale>
          <a:sx n="105" d="100"/>
          <a:sy n="105" d="100"/>
        </p:scale>
        <p:origin x="0" y="0"/>
      </p:cViewPr>
      <p:guideLst>
        <p:guide orient="horz" pos="2160"/>
        <p:guide orient="horz" pos="656"/>
        <p:guide orient="horz" pos="3360"/>
        <p:guide pos="3840"/>
        <p:guide pos="944"/>
        <p:guide pos="5382"/>
        <p:guide pos="6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0" y="0"/>
      </p:cViewPr>
      <p:guideLst/>
    </p:cSldViewPr>
  </p:notesViewPr>
  <p:gridSpacing cx="72009" cy="7200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latinLnBrk="1" hangingPunct="1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Malgun Gothic" panose="020B0503020000020004" charset="-127"/>
              </a:rPr>
            </a:fld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  <p:sp>
        <p:nvSpPr>
          <p:cNvPr id="9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latinLnBrk="1" hangingPunct="1"/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  <p:sp>
        <p:nvSpPr>
          <p:cNvPr id="10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 latinLnBrk="1" hangingPunct="1"/>
            <a:fld id="{CAD2D6BD-DE1B-4B5F-8B41-2702339687B9}" type="datetime1">
              <a:rPr lang="en-US" altLang="zh-CN" sz="1200">
                <a:latin typeface="Gulim" panose="020B0600000101010101" pitchFamily="34" charset="-127"/>
                <a:ea typeface="Gulim" panose="020B0600000101010101" pitchFamily="34" charset="-127"/>
                <a:cs typeface="Malgun Gothic" panose="020B0503020000020004" charset="-127"/>
              </a:rPr>
            </a:fld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  <p:sp>
        <p:nvSpPr>
          <p:cNvPr id="11" name="对象"/>
          <p:cNvSpPr>
            <a:spLocks noGrp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</a:ln>
        </p:spPr>
      </p:sp>
      <p:sp>
        <p:nvSpPr>
          <p:cNvPr id="12" name="文本框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마스터 텍스트 스타일을 편집합니다</a:t>
            </a:r>
            <a:endParaRPr lang="en-US" altLang="zh-CN"/>
          </a:p>
          <a:p>
            <a:pPr lvl="1"/>
            <a:r>
              <a:rPr lang="zh-CN" altLang="en-US"/>
              <a:t>둘째 수준</a:t>
            </a:r>
            <a:endParaRPr lang="en-US" altLang="zh-CN"/>
          </a:p>
          <a:p>
            <a:pPr lvl="2"/>
            <a:r>
              <a:rPr lang="zh-CN" altLang="en-US"/>
              <a:t>셋째 수준</a:t>
            </a:r>
            <a:endParaRPr lang="en-US" altLang="zh-CN"/>
          </a:p>
          <a:p>
            <a:pPr lvl="3"/>
            <a:r>
              <a:rPr lang="zh-CN" altLang="en-US"/>
              <a:t>넷째 수준</a:t>
            </a:r>
            <a:endParaRPr lang="en-US" altLang="zh-CN"/>
          </a:p>
          <a:p>
            <a:pPr lvl="4"/>
            <a:r>
              <a:rPr lang="zh-CN" altLang="en-US"/>
              <a:t>다섯째 수준</a:t>
            </a:r>
            <a:endParaRPr lang="zh-CN" altLang="en-US"/>
          </a:p>
        </p:txBody>
      </p:sp>
      <p:sp>
        <p:nvSpPr>
          <p:cNvPr id="13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latinLnBrk="1" hangingPunct="1"/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indent="0" algn="l" defTabSz="914400" fontAlgn="base" latinLnBrk="1" hangingPunct="1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Malgun Gothic" panose="020B0503020000020004" charset="-127"/>
      </a:defRPr>
    </a:lvl1pPr>
    <a:lvl2pPr marL="457200" indent="0" algn="l" defTabSz="914400" fontAlgn="base" latinLnBrk="1" hangingPunct="1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Malgun Gothic" panose="020B0503020000020004" charset="-127"/>
      </a:defRPr>
    </a:lvl2pPr>
    <a:lvl3pPr marL="914400" indent="0" algn="l" defTabSz="914400" fontAlgn="base" latinLnBrk="1" hangingPunct="1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Malgun Gothic" panose="020B0503020000020004" charset="-127"/>
      </a:defRPr>
    </a:lvl3pPr>
    <a:lvl4pPr marL="1371600" indent="0" algn="l" defTabSz="914400" fontAlgn="base" latinLnBrk="1" hangingPunct="1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Malgun Gothic" panose="020B0503020000020004" charset="-127"/>
      </a:defRPr>
    </a:lvl4pPr>
    <a:lvl5pPr marL="1828800" indent="0" algn="l" defTabSz="914400" fontAlgn="base" latinLnBrk="1" hangingPunct="1">
      <a:lnSpc>
        <a:spcPct val="100000"/>
      </a:lnSpc>
      <a:spcBef>
        <a:spcPct val="3000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Malgun Gothic" panose="020B0503020000020004" charset="-127"/>
      </a:defRPr>
    </a:lvl5pPr>
    <a:lvl6pPr marL="2286000" indent="0" algn="l" defTabSz="914400" eaLnBrk="1" fontAlgn="auto" latinLnBrk="1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Malgun Gothic" panose="020B0503020000020004" charset="-127"/>
        <a:ea typeface="宋体" panose="02010600030101010101" pitchFamily="2" charset="-122"/>
        <a:cs typeface="Malgun Gothic" panose="020B0503020000020004" charset="-127"/>
      </a:defRPr>
    </a:lvl6pPr>
    <a:lvl7pPr marL="2743200" indent="0" algn="l" defTabSz="914400" eaLnBrk="1" fontAlgn="auto" latinLnBrk="1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Malgun Gothic" panose="020B0503020000020004" charset="-127"/>
        <a:ea typeface="宋体" panose="02010600030101010101" pitchFamily="2" charset="-122"/>
        <a:cs typeface="Malgun Gothic" panose="020B0503020000020004" charset="-127"/>
      </a:defRPr>
    </a:lvl7pPr>
    <a:lvl8pPr marL="3200400" indent="0" algn="l" defTabSz="914400" eaLnBrk="1" fontAlgn="auto" latinLnBrk="1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Malgun Gothic" panose="020B0503020000020004" charset="-127"/>
        <a:ea typeface="宋体" panose="02010600030101010101" pitchFamily="2" charset="-122"/>
        <a:cs typeface="Malgun Gothic" panose="020B0503020000020004" charset="-127"/>
      </a:defRPr>
    </a:lvl8pPr>
    <a:lvl9pPr marL="3200400" indent="0" algn="l" defTabSz="914400" eaLnBrk="1" fontAlgn="auto" latinLnBrk="1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Malgun Gothic" panose="020B0503020000020004" charset="-127"/>
        <a:ea typeface="宋体" panose="02010600030101010101" pitchFamily="2" charset="-122"/>
        <a:cs typeface="Malgun Gothic" panose="020B0503020000020004" charset="-127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latinLnBrk="1" hangingPunct="1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Malgun Gothic" panose="020B0503020000020004" charset="-127"/>
              </a:rPr>
            </a:fld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  <p:sp>
        <p:nvSpPr>
          <p:cNvPr id="28" name="对象"/>
          <p:cNvSpPr>
            <a:spLocks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29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latinLnBrk="1" hangingPunct="1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Malgun Gothic" panose="020B0503020000020004" charset="-127"/>
              </a:rPr>
            </a:fld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  <p:sp>
        <p:nvSpPr>
          <p:cNvPr id="34" name="对象"/>
          <p:cNvSpPr>
            <a:spLocks noGrp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35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latinLnBrk="1" hangingPunct="1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Malgun Gothic" panose="020B0503020000020004" charset="-127"/>
              </a:rPr>
            </a:fld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  <p:sp>
        <p:nvSpPr>
          <p:cNvPr id="43" name="对象"/>
          <p:cNvSpPr>
            <a:spLocks noGrp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44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latinLnBrk="1" hangingPunct="1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Malgun Gothic" panose="020B0503020000020004" charset="-127"/>
              </a:rPr>
            </a:fld>
            <a:endParaRPr lang="zh-CN" altLang="en-US" sz="1200">
              <a:latin typeface="Gulim" panose="020B0600000101010101" pitchFamily="34" charset="-127"/>
              <a:ea typeface="Gulim" panose="020B0600000101010101" pitchFamily="34" charset="-127"/>
              <a:cs typeface="Malgun Gothic" panose="020B0503020000020004" charset="-127"/>
            </a:endParaRPr>
          </a:p>
        </p:txBody>
      </p:sp>
      <p:sp>
        <p:nvSpPr>
          <p:cNvPr id="23" name="对象"/>
          <p:cNvSpPr>
            <a:spLocks noGrp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sp>
      <p:sp>
        <p:nvSpPr>
          <p:cNvPr id="24" name="文本框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" descr="blu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15" name="文本框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199" cy="14700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rgbClr val="4A452A"/>
                </a:solidFill>
                <a:latin typeface="나눔명조" charset="0"/>
                <a:ea typeface="나눔명조" charset="0"/>
                <a:cs typeface="Times New Roman" panose="02020603050405020304" charset="0"/>
              </a:rPr>
              <a:t>마스터 제목 스타일 편집</a:t>
            </a:r>
            <a:endParaRPr lang="zh-CN" altLang="en-US" sz="4400" b="0" i="0" u="none" strike="noStrike" kern="1200" cap="none" spc="0" baseline="0">
              <a:solidFill>
                <a:srgbClr val="4A452A"/>
              </a:solidFill>
              <a:latin typeface="나눔명조" charset="0"/>
              <a:ea typeface="나눔명조" charset="0"/>
              <a:cs typeface="Times New Roman" panose="02020603050405020304" charset="0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subTitle" idx="1" hasCustomPrompt="1"/>
          </p:nvPr>
        </p:nvSpPr>
        <p:spPr>
          <a:xfrm>
            <a:off x="1828800" y="3886200"/>
            <a:ext cx="8534401" cy="17526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ctr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3200" b="0" i="0" u="none" strike="noStrike" kern="1200" cap="none" spc="0" baseline="0">
                <a:solidFill>
                  <a:srgbClr val="898989"/>
                </a:solidFill>
                <a:latin typeface="나눔명조" charset="0"/>
                <a:ea typeface="나눔명조" charset="0"/>
                <a:cs typeface="Times New Roman" panose="02020603050405020304" charset="0"/>
              </a:rPr>
              <a:t>마스터 부제목 스타일 편집</a:t>
            </a:r>
            <a:endParaRPr lang="zh-CN" altLang="en-US" sz="3200" b="0" i="0" u="none" strike="noStrike" kern="1200" cap="none" spc="0" baseline="0">
              <a:solidFill>
                <a:srgbClr val="898989"/>
              </a:solidFill>
              <a:latin typeface="나눔명조" charset="0"/>
              <a:ea typeface="나눔명조" charset="0"/>
              <a:cs typeface="Times New Roman" panose="02020603050405020304" charset="0"/>
            </a:endParaRPr>
          </a:p>
        </p:txBody>
      </p:sp>
      <p:sp>
        <p:nvSpPr>
          <p:cNvPr id="17" name="文本框"/>
          <p:cNvSpPr>
            <a:spLocks noGrp="1"/>
          </p:cNvSpPr>
          <p:nvPr>
            <p:ph type="dt" idx="10"/>
          </p:nvPr>
        </p:nvSpPr>
        <p:spPr>
          <a:xfrm>
            <a:off x="609600" y="6165851"/>
            <a:ext cx="284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나눔명조" charset="0"/>
              <a:ea typeface="Gulim" panose="020B0600000101010101" pitchFamily="34" charset="-127"/>
              <a:cs typeface="나눔명조" charset="0"/>
            </a:endParaRPr>
          </a:p>
        </p:txBody>
      </p:sp>
      <p:sp>
        <p:nvSpPr>
          <p:cNvPr id="18" name="文本框"/>
          <p:cNvSpPr>
            <a:spLocks noGrp="1"/>
          </p:cNvSpPr>
          <p:nvPr>
            <p:ph type="ftr"/>
          </p:nvPr>
        </p:nvSpPr>
        <p:spPr>
          <a:xfrm>
            <a:off x="4165600" y="6165851"/>
            <a:ext cx="3860799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나눔명조" charset="0"/>
              <a:ea typeface="Gulim" panose="020B0600000101010101" pitchFamily="34" charset="-127"/>
              <a:cs typeface="나눔명조" charset="0"/>
            </a:endParaRPr>
          </a:p>
        </p:txBody>
      </p:sp>
      <p:sp>
        <p:nvSpPr>
          <p:cNvPr id="19" name="文本框"/>
          <p:cNvSpPr>
            <a:spLocks noGrp="1"/>
          </p:cNvSpPr>
          <p:nvPr>
            <p:ph type="sldNum"/>
          </p:nvPr>
        </p:nvSpPr>
        <p:spPr>
          <a:xfrm>
            <a:off x="8737600" y="6165851"/>
            <a:ext cx="2844798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나눔명조" charset="0"/>
                <a:ea typeface="Gulim" panose="020B0600000101010101" pitchFamily="34" charset="-127"/>
                <a:cs typeface="나눔명조" charset="0"/>
              </a:rPr>
            </a:fld>
            <a:endParaRPr lang="zh-CN" altLang="en-US" sz="1200" b="0" i="0" u="none" strike="noStrike" kern="1200" cap="none" spc="0" baseline="0">
              <a:solidFill>
                <a:srgbClr val="898989"/>
              </a:solidFill>
              <a:latin typeface="나눔명조" charset="0"/>
              <a:ea typeface="Gulim" panose="020B0600000101010101" pitchFamily="34" charset="-127"/>
              <a:cs typeface="나눔명조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框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文本框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4870-5082-4025-BC8A-5E070B8EB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文本框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0D155-3BB6-43CF-9AC4-BC63A66E74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" descr="blue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3" name="文本框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r>
              <a:rPr lang="zh-CN" altLang="en-US"/>
              <a:t>마스터 제목 스타일 편집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r>
              <a:rPr lang="zh-CN" altLang="en-US"/>
              <a:t>마스터 텍스트 스타일을 편집합니다</a:t>
            </a:r>
            <a:endParaRPr lang="en-US" altLang="zh-CN"/>
          </a:p>
          <a:p>
            <a:pPr lvl="1"/>
            <a:r>
              <a:rPr lang="zh-CN" altLang="en-US"/>
              <a:t>둘째 수준</a:t>
            </a:r>
            <a:endParaRPr lang="en-US" altLang="zh-CN"/>
          </a:p>
          <a:p>
            <a:pPr lvl="2"/>
            <a:r>
              <a:rPr lang="zh-CN" altLang="en-US"/>
              <a:t>셋째 수준</a:t>
            </a:r>
            <a:endParaRPr lang="en-US" altLang="zh-CN"/>
          </a:p>
          <a:p>
            <a:pPr lvl="3"/>
            <a:r>
              <a:rPr lang="zh-CN" altLang="en-US"/>
              <a:t>넷째 수준</a:t>
            </a:r>
            <a:endParaRPr lang="en-US" altLang="zh-CN"/>
          </a:p>
          <a:p>
            <a:pPr lvl="4"/>
            <a:r>
              <a:rPr lang="zh-CN" altLang="en-US"/>
              <a:t>다섯째 수준</a:t>
            </a:r>
            <a:endParaRPr lang="zh-CN" altLang="en-US"/>
          </a:p>
        </p:txBody>
      </p:sp>
      <p:sp>
        <p:nvSpPr>
          <p:cNvPr id="5" name="文本框"/>
          <p:cNvSpPr>
            <a:spLocks noGrp="1"/>
          </p:cNvSpPr>
          <p:nvPr>
            <p:ph type="dt" idx="2"/>
          </p:nvPr>
        </p:nvSpPr>
        <p:spPr>
          <a:xfrm>
            <a:off x="609600" y="6165851"/>
            <a:ext cx="284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latinLnBrk="1" hangingPunct="1"/>
            <a:fld id="{CAD2D6BD-DE1B-4B5F-8B41-2702339687B9}" type="datetime1">
              <a:rPr lang="en-US" altLang="zh-CN" sz="1200">
                <a:solidFill>
                  <a:srgbClr val="898989"/>
                </a:solidFill>
                <a:latin typeface="나눔명조" charset="0"/>
                <a:ea typeface="Gulim" panose="020B0600000101010101" pitchFamily="34" charset="-127"/>
                <a:cs typeface="나눔명조" charset="0"/>
              </a:rPr>
            </a:fld>
            <a:endParaRPr lang="zh-CN" altLang="en-US" sz="1200">
              <a:solidFill>
                <a:srgbClr val="898989"/>
              </a:solidFill>
              <a:latin typeface="나눔명조" charset="0"/>
              <a:ea typeface="Gulim" panose="020B0600000101010101" pitchFamily="34" charset="-127"/>
              <a:cs typeface="나눔명조" charset="0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ftr" idx="3"/>
          </p:nvPr>
        </p:nvSpPr>
        <p:spPr>
          <a:xfrm>
            <a:off x="4165600" y="6165851"/>
            <a:ext cx="3860799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 latinLnBrk="1" hangingPunct="1"/>
            <a:endParaRPr lang="zh-CN" altLang="en-US" sz="1200">
              <a:solidFill>
                <a:srgbClr val="898989"/>
              </a:solidFill>
              <a:latin typeface="나눔명조" charset="0"/>
              <a:ea typeface="Gulim" panose="020B0600000101010101" pitchFamily="34" charset="-127"/>
              <a:cs typeface="나눔명조" charset="0"/>
            </a:endParaRPr>
          </a:p>
        </p:txBody>
      </p:sp>
      <p:sp>
        <p:nvSpPr>
          <p:cNvPr id="7" name="文本框"/>
          <p:cNvSpPr>
            <a:spLocks noGrp="1"/>
          </p:cNvSpPr>
          <p:nvPr>
            <p:ph type="sldNum" idx="4"/>
          </p:nvPr>
        </p:nvSpPr>
        <p:spPr>
          <a:xfrm>
            <a:off x="8737600" y="6165851"/>
            <a:ext cx="2844798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 latinLnBrk="1" hangingPunct="1"/>
            <a:fld id="{CAD2D6BD-DE1B-4B5F-8B41-2702339687B9}" type="slidenum">
              <a:rPr lang="en-US" altLang="zh-CN" sz="1200" b="0" i="0" u="none" strike="noStrike" kern="1200" cap="none" spc="0" baseline="0">
                <a:solidFill>
                  <a:srgbClr val="898989"/>
                </a:solidFill>
                <a:latin typeface="나눔명조" charset="0"/>
                <a:ea typeface="Gulim" panose="020B0600000101010101" pitchFamily="34" charset="-127"/>
                <a:cs typeface="나눔명조" charset="0"/>
              </a:rPr>
            </a:fld>
            <a:endParaRPr lang="zh-CN" altLang="en-US" sz="1200">
              <a:solidFill>
                <a:srgbClr val="898989"/>
              </a:solidFill>
              <a:latin typeface="나눔명조" charset="0"/>
              <a:ea typeface="Gulim" panose="020B0600000101010101" pitchFamily="34" charset="-127"/>
              <a:cs typeface="나눔명조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fontAlgn="base" latinLnBrk="1" hangingPunct="1">
        <a:spcBef>
          <a:spcPts val="0"/>
        </a:spcBef>
        <a:spcAft>
          <a:spcPts val="0"/>
        </a:spcAft>
        <a:buNone/>
        <a:defRPr sz="4400" kern="1200">
          <a:solidFill>
            <a:srgbClr val="4A452A"/>
          </a:solidFill>
          <a:latin typeface="나눔명조" charset="0"/>
          <a:ea typeface="나눔명조" charset="0"/>
          <a:cs typeface="나눔명조" charset="0"/>
        </a:defRPr>
      </a:lvl1pPr>
    </p:titleStyle>
    <p:bodyStyle>
      <a:lvl1pPr marL="342900" indent="-342900" algn="l" defTabSz="914400" fontAlgn="base" latinLnBrk="1" hangingPunct="1">
        <a:spcBef>
          <a:spcPct val="20000"/>
        </a:spcBef>
        <a:spcAft>
          <a:spcPts val="0"/>
        </a:spcAft>
        <a:buNone/>
        <a:defRPr sz="3200" kern="1200">
          <a:solidFill>
            <a:srgbClr val="4A452A"/>
          </a:solidFill>
          <a:latin typeface="나눔명조" charset="0"/>
          <a:ea typeface="나눔명조" charset="0"/>
          <a:cs typeface="나눔명조" charset="0"/>
        </a:defRPr>
      </a:lvl1pPr>
      <a:lvl2pPr marL="742950" indent="-285750" algn="l" defTabSz="914400" fontAlgn="base" latinLnBrk="1" hangingPunct="1">
        <a:spcBef>
          <a:spcPct val="20000"/>
        </a:spcBef>
        <a:spcAft>
          <a:spcPts val="0"/>
        </a:spcAft>
        <a:buNone/>
        <a:defRPr sz="2800" kern="1200">
          <a:solidFill>
            <a:srgbClr val="4A452A"/>
          </a:solidFill>
          <a:latin typeface="나눔명조" charset="0"/>
          <a:ea typeface="나눔명조" charset="0"/>
          <a:cs typeface="나눔명조" charset="0"/>
        </a:defRPr>
      </a:lvl2pPr>
      <a:lvl3pPr marL="1143000" indent="-228600" algn="l" defTabSz="914400" fontAlgn="base" latinLnBrk="1" hangingPunct="1">
        <a:spcBef>
          <a:spcPct val="20000"/>
        </a:spcBef>
        <a:spcAft>
          <a:spcPts val="0"/>
        </a:spcAft>
        <a:buNone/>
        <a:defRPr sz="2400" kern="1200">
          <a:solidFill>
            <a:srgbClr val="4A452A"/>
          </a:solidFill>
          <a:latin typeface="나눔명조" charset="0"/>
          <a:ea typeface="나눔명조" charset="0"/>
          <a:cs typeface="나눔명조" charset="0"/>
        </a:defRPr>
      </a:lvl3pPr>
      <a:lvl4pPr marL="1600200" indent="-228600" algn="l" defTabSz="914400" fontAlgn="base" latinLnBrk="1" hangingPunct="1">
        <a:spcBef>
          <a:spcPct val="20000"/>
        </a:spcBef>
        <a:spcAft>
          <a:spcPts val="0"/>
        </a:spcAft>
        <a:buNone/>
        <a:defRPr sz="2000" kern="1200">
          <a:solidFill>
            <a:srgbClr val="4A452A"/>
          </a:solidFill>
          <a:latin typeface="나눔명조" charset="0"/>
          <a:ea typeface="나눔명조" charset="0"/>
          <a:cs typeface="나눔명조" charset="0"/>
        </a:defRPr>
      </a:lvl4pPr>
      <a:lvl5pPr marL="2057400" indent="-228600" algn="l" defTabSz="914400" fontAlgn="base" latinLnBrk="1" hangingPunct="1">
        <a:spcBef>
          <a:spcPct val="20000"/>
        </a:spcBef>
        <a:spcAft>
          <a:spcPts val="0"/>
        </a:spcAft>
        <a:buNone/>
        <a:defRPr sz="2000" kern="1200">
          <a:solidFill>
            <a:srgbClr val="4A452A"/>
          </a:solidFill>
          <a:latin typeface="나눔명조" charset="0"/>
          <a:ea typeface="나눔명조" charset="0"/>
          <a:cs typeface="나눔명조" charset="0"/>
        </a:defRPr>
      </a:lvl5pPr>
      <a:lvl6pPr marL="2514600" indent="-228600" algn="l" defTabSz="914400" eaLnBrk="1" fontAlgn="auto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명조" charset="0"/>
          <a:ea typeface="나눔명조" charset="0"/>
          <a:cs typeface="나눔명조" charset="0"/>
        </a:defRPr>
      </a:lvl6pPr>
      <a:lvl7pPr marL="2971800" indent="-228600" algn="l" defTabSz="914400" eaLnBrk="1" fontAlgn="auto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명조" charset="0"/>
          <a:ea typeface="나눔명조" charset="0"/>
          <a:cs typeface="나눔명조" charset="0"/>
        </a:defRPr>
      </a:lvl7pPr>
      <a:lvl8pPr marL="3429000" indent="-228600" algn="l" defTabSz="914400" eaLnBrk="1" fontAlgn="auto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명조" charset="0"/>
          <a:ea typeface="나눔명조" charset="0"/>
          <a:cs typeface="나눔명조" charset="0"/>
        </a:defRPr>
      </a:lvl8pPr>
      <a:lvl9pPr marL="3429000" indent="-228600" algn="l" defTabSz="914400" eaLnBrk="1" fontAlgn="auto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명조" charset="0"/>
          <a:ea typeface="나눔명조" charset="0"/>
          <a:cs typeface="나눔명조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" descr="번짐4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67305" y="1772285"/>
            <a:ext cx="6725920" cy="23844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6" name="文本框"/>
          <p:cNvSpPr>
            <a:spLocks noGrp="1"/>
          </p:cNvSpPr>
          <p:nvPr>
            <p:ph type="ctrTitle"/>
          </p:nvPr>
        </p:nvSpPr>
        <p:spPr>
          <a:xfrm>
            <a:off x="767077" y="2132965"/>
            <a:ext cx="10363199" cy="147002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5400" b="0" i="0" u="none" strike="noStrike" kern="1200" cap="none" spc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劝 学</a:t>
            </a:r>
            <a:endParaRPr lang="zh-CN" altLang="en-US" sz="5400" b="0" i="0" u="none" strike="noStrike" kern="1200" cap="none" spc="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27" name="图片" descr="屏幕剪辑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E3D0"/>
            </a:duotone>
          </a:blip>
          <a:srcRect r="29185"/>
          <a:stretch>
            <a:fillRect/>
          </a:stretch>
        </p:blipFill>
        <p:spPr>
          <a:xfrm>
            <a:off x="348272" y="211192"/>
            <a:ext cx="4637651" cy="513007"/>
          </a:xfrm>
          <a:prstGeom prst="rect">
            <a:avLst/>
          </a:prstGeom>
          <a:noFill/>
          <a:ln w="19050" cap="flat" cmpd="sng">
            <a:solidFill>
              <a:srgbClr val="948B54"/>
            </a:solidFill>
            <a:prstDash val="solid"/>
            <a:round/>
          </a:ln>
        </p:spPr>
      </p:pic>
      <p:pic>
        <p:nvPicPr>
          <p:cNvPr id="40" name="图片"/>
          <p:cNvPicPr>
            <a:picLocks noChangeAspect="1"/>
          </p:cNvPicPr>
          <p:nvPr/>
        </p:nvPicPr>
        <p:blipFill>
          <a:blip r:embed="rId3" cstate="print"/>
          <a:srcRect l="46525" b="54561"/>
          <a:stretch>
            <a:fillRect/>
          </a:stretch>
        </p:blipFill>
        <p:spPr>
          <a:xfrm rot="10800000">
            <a:off x="334645" y="4015740"/>
            <a:ext cx="2345055" cy="26568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" name="文本框 1"/>
          <p:cNvSpPr txBox="1"/>
          <p:nvPr/>
        </p:nvSpPr>
        <p:spPr>
          <a:xfrm>
            <a:off x="5447665" y="3644900"/>
            <a:ext cx="16827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唐</a:t>
            </a:r>
            <a:r>
              <a:rPr lang="en-US" altLang="zh-CN" sz="32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20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孟郊</a:t>
            </a:r>
            <a:endParaRPr lang="zh-CN" altLang="en-US" sz="320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71720" y="4653280"/>
            <a:ext cx="2795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通识教育中心</a:t>
            </a:r>
            <a:endParaRPr lang="zh-CN" altLang="en-US" sz="320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" descr="번짐2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408160" y="980124"/>
            <a:ext cx="2135188" cy="16652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31" name="文本框"/>
          <p:cNvSpPr>
            <a:spLocks noGrp="1"/>
          </p:cNvSpPr>
          <p:nvPr>
            <p:ph type="subTitle" idx="1"/>
          </p:nvPr>
        </p:nvSpPr>
        <p:spPr>
          <a:xfrm>
            <a:off x="9192260" y="1334770"/>
            <a:ext cx="2545713" cy="69659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marL="0" indent="0" algn="ctr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None/>
            </a:pPr>
            <a:r>
              <a:rPr lang="zh-CN" altLang="en-US" sz="4400" b="0" i="0" u="none" strike="noStrike" kern="1200" cap="none" spc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简介</a:t>
            </a:r>
            <a:endParaRPr lang="zh-CN" altLang="en-US" sz="4400" b="0" i="0" u="none" strike="noStrike" kern="1200" cap="none" spc="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32" name="图片" descr="屏幕剪辑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E3D0"/>
            </a:duotone>
          </a:blip>
          <a:srcRect r="29185"/>
          <a:stretch>
            <a:fillRect/>
          </a:stretch>
        </p:blipFill>
        <p:spPr>
          <a:xfrm>
            <a:off x="377190" y="195580"/>
            <a:ext cx="6255385" cy="692150"/>
          </a:xfrm>
          <a:prstGeom prst="rect">
            <a:avLst/>
          </a:prstGeom>
          <a:noFill/>
          <a:ln w="19050" cap="flat" cmpd="sng">
            <a:solidFill>
              <a:srgbClr val="948B54"/>
            </a:solidFill>
            <a:prstDash val="solid"/>
            <a:round/>
          </a:ln>
        </p:spPr>
      </p:pic>
      <p:sp>
        <p:nvSpPr>
          <p:cNvPr id="33" name="矩形"/>
          <p:cNvSpPr/>
          <p:nvPr/>
        </p:nvSpPr>
        <p:spPr>
          <a:xfrm>
            <a:off x="888365" y="1334770"/>
            <a:ext cx="8131175" cy="439991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711200" algn="l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《劝学》是一首对青年学子寄予厚望的诗作。作者孟郊(751～814)，字东野，唐代著名诗人。现存诗歌500多首，以短篇的五言古诗最多，代表作有《游子吟》。与贾岛齐名，人称“郊寒岛瘦”。</a:t>
            </a:r>
            <a:endParaRPr lang="en-US" altLang="zh-CN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711200" algn="l" eaLnBrk="1" fontAlgn="t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孟郊惯用白描，境界开阔。在句式上忌平缓流易，打破常规，以平淡的诗语写出深婉的意境，诗歌清新纡余，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跌宕生姿</a:t>
            </a:r>
            <a:r>
              <a:rPr lang="zh-CN" altLang="en-US" sz="2800" b="0" i="0" u="none" strike="noStrike" kern="1200" cap="none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。风格古朴凝重，避熟避俗，与当时盛行的浅俗流易不同，具有古淡闲雅的特点，在古朴自然中又营造出新鲜的艺术效果。他的诗歌既有悠远情致，又有“奋猛卷海僚”的气魄。</a:t>
            </a:r>
            <a:endParaRPr lang="zh-CN" altLang="en-US" sz="2800" b="0" i="0" u="none" strike="noStrike" kern="1200" cap="none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6" name="图片" descr="asd23fretq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80550" y="2924810"/>
            <a:ext cx="1838960" cy="2490470"/>
          </a:xfrm>
          <a:prstGeom prst="rect">
            <a:avLst/>
          </a:prstGeom>
          <a:noFill/>
          <a:ln w="63500" cap="sq" cmpd="thickThin">
            <a:solidFill>
              <a:srgbClr val="2A1D1C">
                <a:alpha val="90000"/>
              </a:srgbClr>
            </a:solidFill>
            <a:prstDash val="solid"/>
            <a:miter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" descr="frame_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59560" y="1556385"/>
            <a:ext cx="3695700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37" name="矩形"/>
          <p:cNvSpPr/>
          <p:nvPr/>
        </p:nvSpPr>
        <p:spPr>
          <a:xfrm>
            <a:off x="1847215" y="1556385"/>
            <a:ext cx="3140710" cy="7067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000" b="1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劝 学</a:t>
            </a:r>
            <a:endParaRPr lang="zh-CN" altLang="en-US" sz="4000" b="1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8" name="矩形"/>
          <p:cNvSpPr/>
          <p:nvPr/>
        </p:nvSpPr>
        <p:spPr>
          <a:xfrm>
            <a:off x="967740" y="3284855"/>
            <a:ext cx="4878703" cy="206121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击石乃有火，不击元无烟。</a:t>
            </a:r>
            <a:endParaRPr lang="zh-CN" altLang="en-US" sz="3200" b="1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人学始知道，不学非自然。</a:t>
            </a:r>
            <a:endParaRPr lang="zh-CN" altLang="en-US" sz="3200" b="1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万事须己运，他得非我贤。</a:t>
            </a:r>
            <a:endParaRPr lang="zh-CN" altLang="en-US" sz="3200" b="1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青春须早为，岂能长少年。</a:t>
            </a:r>
            <a:endParaRPr lang="zh-CN" altLang="en-US" sz="3200" b="1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9" name="图片"/>
          <p:cNvPicPr>
            <a:picLocks noChangeAspect="1"/>
          </p:cNvPicPr>
          <p:nvPr/>
        </p:nvPicPr>
        <p:blipFill>
          <a:blip r:embed="rId2" cstate="print"/>
          <a:srcRect l="46525" b="54561"/>
          <a:stretch>
            <a:fillRect/>
          </a:stretch>
        </p:blipFill>
        <p:spPr>
          <a:xfrm>
            <a:off x="9579610" y="207010"/>
            <a:ext cx="2345055" cy="265684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41" name="图片" descr="屏幕剪辑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F5E3D0"/>
            </a:duotone>
          </a:blip>
          <a:srcRect r="29185"/>
          <a:stretch>
            <a:fillRect/>
          </a:stretch>
        </p:blipFill>
        <p:spPr>
          <a:xfrm>
            <a:off x="334645" y="207010"/>
            <a:ext cx="4857115" cy="716915"/>
          </a:xfrm>
          <a:prstGeom prst="rect">
            <a:avLst/>
          </a:prstGeom>
          <a:noFill/>
          <a:ln w="19050" cap="flat" cmpd="sng">
            <a:solidFill>
              <a:srgbClr val="948B54"/>
            </a:solidFill>
            <a:prstDash val="solid"/>
            <a:round/>
          </a:ln>
        </p:spPr>
      </p:pic>
      <p:sp>
        <p:nvSpPr>
          <p:cNvPr id="42" name="矩形"/>
          <p:cNvSpPr/>
          <p:nvPr/>
        </p:nvSpPr>
        <p:spPr>
          <a:xfrm>
            <a:off x="3071565" y="2343894"/>
            <a:ext cx="1515210" cy="52006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 fontAlgn="base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i="0" u="none" strike="noStrike" kern="1200" cap="none" spc="0" baseline="0">
                <a:solidFill>
                  <a:srgbClr val="4A452A"/>
                </a:solidFill>
                <a:latin typeface="나눔명조" charset="0"/>
                <a:ea typeface="Gulim" panose="020B0600000101010101" pitchFamily="34" charset="-127"/>
                <a:cs typeface="나눔명조" charset="0"/>
              </a:rPr>
              <a:t>孟郊</a:t>
            </a:r>
            <a:endParaRPr lang="zh-CN" altLang="en-US" sz="2800" b="1" i="0" u="none" strike="noStrike" kern="1200" cap="none" spc="0" baseline="0">
              <a:solidFill>
                <a:srgbClr val="4A452A"/>
              </a:solidFill>
              <a:latin typeface="나눔명조" charset="0"/>
              <a:ea typeface="Gulim" panose="020B0600000101010101" pitchFamily="34" charset="-127"/>
              <a:cs typeface="나눔명조" charset="0"/>
            </a:endParaRPr>
          </a:p>
        </p:txBody>
      </p:sp>
      <p:sp>
        <p:nvSpPr>
          <p:cNvPr id="47" name="矩形"/>
          <p:cNvSpPr/>
          <p:nvPr/>
        </p:nvSpPr>
        <p:spPr>
          <a:xfrm>
            <a:off x="7031990" y="1412875"/>
            <a:ext cx="3232150" cy="52197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baseline="0">
                <a:solidFill>
                  <a:srgbClr val="4A452A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나눔명조" charset="0"/>
              </a:rPr>
              <a:t>译 文</a:t>
            </a:r>
            <a:endParaRPr lang="zh-CN" altLang="en-US" sz="2800" b="1" baseline="0">
              <a:solidFill>
                <a:srgbClr val="4A452A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나눔명조" charset="0"/>
            </a:endParaRPr>
          </a:p>
        </p:txBody>
      </p:sp>
      <p:sp>
        <p:nvSpPr>
          <p:cNvPr id="48" name="矩形"/>
          <p:cNvSpPr/>
          <p:nvPr/>
        </p:nvSpPr>
        <p:spPr>
          <a:xfrm>
            <a:off x="6240145" y="2060575"/>
            <a:ext cx="5073015" cy="34766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只有击打石头，才会有火花，如果不击打，连一点儿烟也不冒出。</a:t>
            </a:r>
            <a:endParaRPr lang="en-US" altLang="zh-CN" sz="2400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人也是这样，只有通过学习，才能掌握知识，如果不学习，知识不会从天上掉下来。</a:t>
            </a:r>
            <a:endParaRPr lang="en-US" altLang="zh-CN" sz="2400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任何事情必须自己去实践，别人得到的知识不能代替自己的才能。</a:t>
            </a:r>
            <a:endParaRPr lang="en-US" altLang="zh-CN" sz="2400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40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青春年少时期就应趁早努力，难道能够永远都是"少年"。</a:t>
            </a:r>
            <a:endParaRPr lang="zh-CN" altLang="en-US" sz="2400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劝学 孟郊 朗诵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03070" y="1119505"/>
            <a:ext cx="8591550" cy="3347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3025" y="5156835"/>
            <a:ext cx="9254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古诗朗诵：孟郊《劝学》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微软雅黑" panose="020B0503020204020204" pitchFamily="34" charset="-122"/>
                <a:sym typeface="+mn-ea"/>
              </a:rPr>
              <a:t>青春须早为，岂能长少年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3" name="矩形"/>
          <p:cNvSpPr/>
          <p:nvPr/>
        </p:nvSpPr>
        <p:spPr>
          <a:xfrm>
            <a:off x="407035" y="260985"/>
            <a:ext cx="2324100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marL="0" indent="0" algn="l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600" b="0" i="0" u="none" strike="noStrike" kern="1200" cap="none" spc="0" baseline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나눔명조" charset="0"/>
              </a:rPr>
              <a:t>资源拓展</a:t>
            </a:r>
            <a:endParaRPr lang="zh-CN" altLang="en-US" sz="3600" b="0" i="0" u="none" strike="noStrike" kern="1200" cap="none" spc="0" baseline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나눔명조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" descr="C:\Documents and Settings\nhn\바탕 화면\old-paper-background-cover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625" y="0"/>
            <a:ext cx="12192000" cy="68580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sp>
        <p:nvSpPr>
          <p:cNvPr id="21" name="矩形"/>
          <p:cNvSpPr/>
          <p:nvPr/>
        </p:nvSpPr>
        <p:spPr>
          <a:xfrm>
            <a:off x="478790" y="1988820"/>
            <a:ext cx="8595995" cy="230695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 b="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나눔명조" charset="0"/>
              </a:rPr>
              <a:t>           </a:t>
            </a:r>
            <a:r>
              <a:rPr lang="zh-CN" altLang="en-US" sz="4800" b="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나눔명조" charset="0"/>
              </a:rPr>
              <a:t>诵读中华经典诗文  </a:t>
            </a:r>
            <a:endParaRPr lang="zh-CN" altLang="en-US" sz="4800" b="0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나눔명조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4800" b="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나눔명조" charset="0"/>
              </a:rPr>
              <a:t> </a:t>
            </a:r>
            <a:endParaRPr lang="en-US" altLang="zh-CN" sz="4800" b="0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4800" b="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나눔명조" charset="0"/>
              </a:rPr>
              <a:t>                  </a:t>
            </a:r>
            <a:r>
              <a:rPr lang="zh-CN" altLang="en-US" sz="4800" b="0" i="0" u="none" strike="noStrike" kern="1200" cap="none" spc="0" baseline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나눔명조" charset="0"/>
              </a:rPr>
              <a:t>增强民族文化自信</a:t>
            </a:r>
            <a:endParaRPr lang="zh-CN" altLang="en-US" sz="4800" b="0" i="0" u="none" strike="noStrike" kern="1200" cap="none" spc="0" baseline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나눔명조" charset="0"/>
            </a:endParaRPr>
          </a:p>
        </p:txBody>
      </p:sp>
      <p:pic>
        <p:nvPicPr>
          <p:cNvPr id="22" name="图片" descr="屏幕剪辑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E3D0"/>
            </a:duotone>
          </a:blip>
          <a:srcRect r="29185"/>
          <a:stretch>
            <a:fillRect/>
          </a:stretch>
        </p:blipFill>
        <p:spPr>
          <a:xfrm>
            <a:off x="407670" y="188595"/>
            <a:ext cx="4913630" cy="956945"/>
          </a:xfrm>
          <a:prstGeom prst="rect">
            <a:avLst/>
          </a:prstGeom>
          <a:noFill/>
          <a:ln w="19050" cap="flat" cmpd="sng">
            <a:solidFill>
              <a:srgbClr val="948B54"/>
            </a:solidFill>
            <a:prstDash val="solid"/>
            <a:round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WU2ZjJmNGU1Yzk3YTZjMGU1MzM5MWRmZjhmY2QxYmUifQ=="/>
  <p:tag name="commondata" val="eyJoZGlkIjoiZmRkMWU2ZGY5MjVkY2EyYzA0NjJhYjEwMzU3M2Q1ZGQifQ=="/>
</p:tagLst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3F3F3F"/>
      </a:folHlink>
    </a:clrScheme>
    <a:fontScheme name="Office 테마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테마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514</Words>
  <Application>WPS 演示</Application>
  <PresentationFormat/>
  <Paragraphs>35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나눔명조</vt:lpstr>
      <vt:lpstr>Gulim</vt:lpstr>
      <vt:lpstr>Segoe Print</vt:lpstr>
      <vt:lpstr>Malgun Gothic</vt:lpstr>
      <vt:lpstr>微软雅黑</vt:lpstr>
      <vt:lpstr>楷体</vt:lpstr>
      <vt:lpstr>Arial Unicode MS</vt:lpstr>
      <vt:lpstr>BatangChe</vt:lpstr>
      <vt:lpstr>Office 테마</vt:lpstr>
      <vt:lpstr>  劝 学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林典</cp:lastModifiedBy>
  <cp:revision>13</cp:revision>
  <dcterms:created xsi:type="dcterms:W3CDTF">2020-09-10T07:17:00Z</dcterms:created>
  <dcterms:modified xsi:type="dcterms:W3CDTF">2024-09-01T03:43:54Z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142FF34D79264C6ABA84786B8FF90409</vt:lpwstr>
  </property>
</Properties>
</file>